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7" r:id="rId3"/>
    <p:sldId id="258" r:id="rId4"/>
    <p:sldId id="270" r:id="rId5"/>
    <p:sldId id="259" r:id="rId6"/>
    <p:sldId id="260" r:id="rId7"/>
    <p:sldId id="262" r:id="rId8"/>
    <p:sldId id="273" r:id="rId9"/>
    <p:sldId id="264" r:id="rId10"/>
    <p:sldId id="263" r:id="rId11"/>
    <p:sldId id="272" r:id="rId12"/>
    <p:sldId id="265" r:id="rId13"/>
    <p:sldId id="269" r:id="rId14"/>
    <p:sldId id="271"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82" autoAdjust="0"/>
    <p:restoredTop sz="94660"/>
  </p:normalViewPr>
  <p:slideViewPr>
    <p:cSldViewPr snapToGrid="0">
      <p:cViewPr>
        <p:scale>
          <a:sx n="82" d="100"/>
          <a:sy n="82" d="100"/>
        </p:scale>
        <p:origin x="1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82D1E3-E1E2-4A85-A39E-78FA5BC3C8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0F0765-C710-4B2F-B98D-498398A9296E}">
      <dgm:prSet/>
      <dgm:spPr/>
      <dgm:t>
        <a:bodyPr/>
        <a:lstStyle/>
        <a:p>
          <a:pPr>
            <a:lnSpc>
              <a:spcPct val="100000"/>
            </a:lnSpc>
          </a:pPr>
          <a:r>
            <a:rPr lang="en-US" dirty="0"/>
            <a:t>Based on the comparisons of the two models the RESNET model performed better compared to the CNN model and VGG model with the more accuracy by testing it on the test dataset.</a:t>
          </a:r>
        </a:p>
      </dgm:t>
    </dgm:pt>
    <dgm:pt modelId="{2FF2C73C-439C-4816-A397-74EC0390ACCC}" type="parTrans" cxnId="{57DE0613-9FA4-4F89-8027-6EA6EFE971F3}">
      <dgm:prSet/>
      <dgm:spPr/>
      <dgm:t>
        <a:bodyPr/>
        <a:lstStyle/>
        <a:p>
          <a:endParaRPr lang="en-US"/>
        </a:p>
      </dgm:t>
    </dgm:pt>
    <dgm:pt modelId="{908AE016-AAF0-4383-B799-BF4B89E3057B}" type="sibTrans" cxnId="{57DE0613-9FA4-4F89-8027-6EA6EFE971F3}">
      <dgm:prSet/>
      <dgm:spPr/>
      <dgm:t>
        <a:bodyPr/>
        <a:lstStyle/>
        <a:p>
          <a:endParaRPr lang="en-US"/>
        </a:p>
      </dgm:t>
    </dgm:pt>
    <dgm:pt modelId="{DC7548B0-3205-4082-8755-D9A367180612}">
      <dgm:prSet/>
      <dgm:spPr/>
      <dgm:t>
        <a:bodyPr/>
        <a:lstStyle/>
        <a:p>
          <a:pPr>
            <a:lnSpc>
              <a:spcPct val="100000"/>
            </a:lnSpc>
          </a:pPr>
          <a:r>
            <a:rPr lang="en-US" dirty="0" err="1"/>
            <a:t>ResNet</a:t>
          </a:r>
          <a:r>
            <a:rPr lang="en-US" dirty="0"/>
            <a:t> outperform CNN and VGG by enabling deeper architectures, resolving vanishing gradients, and achieving state-of-the-art performance in image tasks.</a:t>
          </a:r>
        </a:p>
      </dgm:t>
    </dgm:pt>
    <dgm:pt modelId="{7B00A18B-CF4E-402D-ADA0-226EAF8929BE}" type="parTrans" cxnId="{239682B9-6AD5-4EDE-9999-2268680B385E}">
      <dgm:prSet/>
      <dgm:spPr/>
      <dgm:t>
        <a:bodyPr/>
        <a:lstStyle/>
        <a:p>
          <a:endParaRPr lang="en-US"/>
        </a:p>
      </dgm:t>
    </dgm:pt>
    <dgm:pt modelId="{02431866-B329-48D7-9423-682B02DE12D5}" type="sibTrans" cxnId="{239682B9-6AD5-4EDE-9999-2268680B385E}">
      <dgm:prSet/>
      <dgm:spPr/>
      <dgm:t>
        <a:bodyPr/>
        <a:lstStyle/>
        <a:p>
          <a:endParaRPr lang="en-US"/>
        </a:p>
      </dgm:t>
    </dgm:pt>
    <dgm:pt modelId="{E7A9F005-5591-4CD6-A34F-E8049DFBF4B2}">
      <dgm:prSet/>
      <dgm:spPr/>
      <dgm:t>
        <a:bodyPr/>
        <a:lstStyle/>
        <a:p>
          <a:pPr>
            <a:lnSpc>
              <a:spcPct val="100000"/>
            </a:lnSpc>
          </a:pPr>
          <a:r>
            <a:rPr lang="en-US" dirty="0"/>
            <a:t>The loss score of the  trained CNN and VGG is more compared to the Resnet model on the test dataset.</a:t>
          </a:r>
        </a:p>
      </dgm:t>
    </dgm:pt>
    <dgm:pt modelId="{4BA7D3E1-0F8D-4593-B2DD-C46B9E4A2663}" type="parTrans" cxnId="{50AF51B7-1CE3-40A3-9B8C-281476AE016D}">
      <dgm:prSet/>
      <dgm:spPr/>
      <dgm:t>
        <a:bodyPr/>
        <a:lstStyle/>
        <a:p>
          <a:endParaRPr lang="en-US"/>
        </a:p>
      </dgm:t>
    </dgm:pt>
    <dgm:pt modelId="{C0DDF8BF-DB74-49D7-B545-05E1F7B031F7}" type="sibTrans" cxnId="{50AF51B7-1CE3-40A3-9B8C-281476AE016D}">
      <dgm:prSet/>
      <dgm:spPr/>
      <dgm:t>
        <a:bodyPr/>
        <a:lstStyle/>
        <a:p>
          <a:endParaRPr lang="en-US"/>
        </a:p>
      </dgm:t>
    </dgm:pt>
    <dgm:pt modelId="{3DC6682C-8144-40C8-BF91-DEF1B2966F11}">
      <dgm:prSet/>
      <dgm:spPr/>
      <dgm:t>
        <a:bodyPr/>
        <a:lstStyle/>
        <a:p>
          <a:pPr>
            <a:lnSpc>
              <a:spcPct val="100000"/>
            </a:lnSpc>
          </a:pPr>
          <a:r>
            <a:rPr lang="en-US" dirty="0"/>
            <a:t>The confidence level and the probability predictions of the CNN Model is better in all the predictions.</a:t>
          </a:r>
        </a:p>
      </dgm:t>
    </dgm:pt>
    <dgm:pt modelId="{744A8352-F239-42C0-9A4D-DD93EF390B9D}" type="parTrans" cxnId="{DE447D08-852A-4801-ADFE-FB8BF98889E0}">
      <dgm:prSet/>
      <dgm:spPr/>
      <dgm:t>
        <a:bodyPr/>
        <a:lstStyle/>
        <a:p>
          <a:endParaRPr lang="en-US"/>
        </a:p>
      </dgm:t>
    </dgm:pt>
    <dgm:pt modelId="{242C8EE1-5392-431A-AF2C-A207A03D2B9D}" type="sibTrans" cxnId="{DE447D08-852A-4801-ADFE-FB8BF98889E0}">
      <dgm:prSet/>
      <dgm:spPr/>
      <dgm:t>
        <a:bodyPr/>
        <a:lstStyle/>
        <a:p>
          <a:endParaRPr lang="en-US"/>
        </a:p>
      </dgm:t>
    </dgm:pt>
    <dgm:pt modelId="{F08D452F-DF07-4753-B3F6-37E541790E50}" type="pres">
      <dgm:prSet presAssocID="{8282D1E3-E1E2-4A85-A39E-78FA5BC3C864}" presName="root" presStyleCnt="0">
        <dgm:presLayoutVars>
          <dgm:dir/>
          <dgm:resizeHandles val="exact"/>
        </dgm:presLayoutVars>
      </dgm:prSet>
      <dgm:spPr/>
    </dgm:pt>
    <dgm:pt modelId="{1BDA5DED-48F4-42EB-8867-C58A6DF2E39A}" type="pres">
      <dgm:prSet presAssocID="{6C0F0765-C710-4B2F-B98D-498398A9296E}" presName="compNode" presStyleCnt="0"/>
      <dgm:spPr/>
    </dgm:pt>
    <dgm:pt modelId="{1851A0A4-40A1-46B1-BEB6-08F7B0234498}" type="pres">
      <dgm:prSet presAssocID="{6C0F0765-C710-4B2F-B98D-498398A9296E}" presName="bgRect" presStyleLbl="bgShp" presStyleIdx="0" presStyleCnt="4"/>
      <dgm:spPr/>
    </dgm:pt>
    <dgm:pt modelId="{460E849A-6A7F-449B-B41D-7CF13C605C88}" type="pres">
      <dgm:prSet presAssocID="{6C0F0765-C710-4B2F-B98D-498398A9296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9920BFF-7C33-4639-AC0D-2691D106C820}" type="pres">
      <dgm:prSet presAssocID="{6C0F0765-C710-4B2F-B98D-498398A9296E}" presName="spaceRect" presStyleCnt="0"/>
      <dgm:spPr/>
    </dgm:pt>
    <dgm:pt modelId="{52D3B31A-B945-4C90-BE5A-53AD171DFB47}" type="pres">
      <dgm:prSet presAssocID="{6C0F0765-C710-4B2F-B98D-498398A9296E}" presName="parTx" presStyleLbl="revTx" presStyleIdx="0" presStyleCnt="4">
        <dgm:presLayoutVars>
          <dgm:chMax val="0"/>
          <dgm:chPref val="0"/>
        </dgm:presLayoutVars>
      </dgm:prSet>
      <dgm:spPr/>
    </dgm:pt>
    <dgm:pt modelId="{B07BFC71-48E4-4650-B804-9A841F8FCB98}" type="pres">
      <dgm:prSet presAssocID="{908AE016-AAF0-4383-B799-BF4B89E3057B}" presName="sibTrans" presStyleCnt="0"/>
      <dgm:spPr/>
    </dgm:pt>
    <dgm:pt modelId="{9AB1E62C-6929-4884-B3BC-C59FBA918DAC}" type="pres">
      <dgm:prSet presAssocID="{DC7548B0-3205-4082-8755-D9A367180612}" presName="compNode" presStyleCnt="0"/>
      <dgm:spPr/>
    </dgm:pt>
    <dgm:pt modelId="{38F12AEA-630A-4367-9489-0AAECFCCF300}" type="pres">
      <dgm:prSet presAssocID="{DC7548B0-3205-4082-8755-D9A367180612}" presName="bgRect" presStyleLbl="bgShp" presStyleIdx="1" presStyleCnt="4"/>
      <dgm:spPr/>
    </dgm:pt>
    <dgm:pt modelId="{9337CB2E-5FDF-473D-8D1A-D2765AC7E5F7}" type="pres">
      <dgm:prSet presAssocID="{DC7548B0-3205-4082-8755-D9A3671806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nsfer"/>
        </a:ext>
      </dgm:extLst>
    </dgm:pt>
    <dgm:pt modelId="{591B2270-3C91-48BF-9334-0C4D536AB9F3}" type="pres">
      <dgm:prSet presAssocID="{DC7548B0-3205-4082-8755-D9A367180612}" presName="spaceRect" presStyleCnt="0"/>
      <dgm:spPr/>
    </dgm:pt>
    <dgm:pt modelId="{028EE82A-8364-4D98-A753-17EF99E903F3}" type="pres">
      <dgm:prSet presAssocID="{DC7548B0-3205-4082-8755-D9A367180612}" presName="parTx" presStyleLbl="revTx" presStyleIdx="1" presStyleCnt="4">
        <dgm:presLayoutVars>
          <dgm:chMax val="0"/>
          <dgm:chPref val="0"/>
        </dgm:presLayoutVars>
      </dgm:prSet>
      <dgm:spPr/>
    </dgm:pt>
    <dgm:pt modelId="{F83557BF-4474-45F9-B78F-AABA023E6897}" type="pres">
      <dgm:prSet presAssocID="{02431866-B329-48D7-9423-682B02DE12D5}" presName="sibTrans" presStyleCnt="0"/>
      <dgm:spPr/>
    </dgm:pt>
    <dgm:pt modelId="{CFF5950F-EA8D-4728-96AE-E910F1F04649}" type="pres">
      <dgm:prSet presAssocID="{E7A9F005-5591-4CD6-A34F-E8049DFBF4B2}" presName="compNode" presStyleCnt="0"/>
      <dgm:spPr/>
    </dgm:pt>
    <dgm:pt modelId="{782ABEAA-9A49-4CCC-B42F-3DBE6FFCD754}" type="pres">
      <dgm:prSet presAssocID="{E7A9F005-5591-4CD6-A34F-E8049DFBF4B2}" presName="bgRect" presStyleLbl="bgShp" presStyleIdx="2" presStyleCnt="4"/>
      <dgm:spPr/>
    </dgm:pt>
    <dgm:pt modelId="{D614CF66-80FD-4C36-B938-0FC4237E0A33}" type="pres">
      <dgm:prSet presAssocID="{E7A9F005-5591-4CD6-A34F-E8049DFBF4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D566797-B0E4-45CE-B08F-0EC476408620}" type="pres">
      <dgm:prSet presAssocID="{E7A9F005-5591-4CD6-A34F-E8049DFBF4B2}" presName="spaceRect" presStyleCnt="0"/>
      <dgm:spPr/>
    </dgm:pt>
    <dgm:pt modelId="{CEDC0603-25EE-4ECA-A3F9-7ECF6DD3ACA1}" type="pres">
      <dgm:prSet presAssocID="{E7A9F005-5591-4CD6-A34F-E8049DFBF4B2}" presName="parTx" presStyleLbl="revTx" presStyleIdx="2" presStyleCnt="4">
        <dgm:presLayoutVars>
          <dgm:chMax val="0"/>
          <dgm:chPref val="0"/>
        </dgm:presLayoutVars>
      </dgm:prSet>
      <dgm:spPr/>
    </dgm:pt>
    <dgm:pt modelId="{91E006A3-6862-4C18-BA69-2BE64C09BA39}" type="pres">
      <dgm:prSet presAssocID="{C0DDF8BF-DB74-49D7-B545-05E1F7B031F7}" presName="sibTrans" presStyleCnt="0"/>
      <dgm:spPr/>
    </dgm:pt>
    <dgm:pt modelId="{A22BAA79-4290-4EB7-84EC-04E603BFDDEA}" type="pres">
      <dgm:prSet presAssocID="{3DC6682C-8144-40C8-BF91-DEF1B2966F11}" presName="compNode" presStyleCnt="0"/>
      <dgm:spPr/>
    </dgm:pt>
    <dgm:pt modelId="{32DF8F81-7C95-4A5B-8F4C-774E2607969E}" type="pres">
      <dgm:prSet presAssocID="{3DC6682C-8144-40C8-BF91-DEF1B2966F11}" presName="bgRect" presStyleLbl="bgShp" presStyleIdx="3" presStyleCnt="4"/>
      <dgm:spPr/>
    </dgm:pt>
    <dgm:pt modelId="{FE560F88-3CD8-4EB2-BB5E-C6CE6ED0CEA2}" type="pres">
      <dgm:prSet presAssocID="{3DC6682C-8144-40C8-BF91-DEF1B2966F1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ning"/>
        </a:ext>
      </dgm:extLst>
    </dgm:pt>
    <dgm:pt modelId="{38ACC6D3-635B-43CE-8807-E47B941188C1}" type="pres">
      <dgm:prSet presAssocID="{3DC6682C-8144-40C8-BF91-DEF1B2966F11}" presName="spaceRect" presStyleCnt="0"/>
      <dgm:spPr/>
    </dgm:pt>
    <dgm:pt modelId="{5199886A-C947-4D81-A94C-68139B3FAB33}" type="pres">
      <dgm:prSet presAssocID="{3DC6682C-8144-40C8-BF91-DEF1B2966F11}" presName="parTx" presStyleLbl="revTx" presStyleIdx="3" presStyleCnt="4">
        <dgm:presLayoutVars>
          <dgm:chMax val="0"/>
          <dgm:chPref val="0"/>
        </dgm:presLayoutVars>
      </dgm:prSet>
      <dgm:spPr/>
    </dgm:pt>
  </dgm:ptLst>
  <dgm:cxnLst>
    <dgm:cxn modelId="{DE447D08-852A-4801-ADFE-FB8BF98889E0}" srcId="{8282D1E3-E1E2-4A85-A39E-78FA5BC3C864}" destId="{3DC6682C-8144-40C8-BF91-DEF1B2966F11}" srcOrd="3" destOrd="0" parTransId="{744A8352-F239-42C0-9A4D-DD93EF390B9D}" sibTransId="{242C8EE1-5392-431A-AF2C-A207A03D2B9D}"/>
    <dgm:cxn modelId="{57DE0613-9FA4-4F89-8027-6EA6EFE971F3}" srcId="{8282D1E3-E1E2-4A85-A39E-78FA5BC3C864}" destId="{6C0F0765-C710-4B2F-B98D-498398A9296E}" srcOrd="0" destOrd="0" parTransId="{2FF2C73C-439C-4816-A397-74EC0390ACCC}" sibTransId="{908AE016-AAF0-4383-B799-BF4B89E3057B}"/>
    <dgm:cxn modelId="{1137ED5B-08F7-496C-82FB-2A3DE89E1102}" type="presOf" srcId="{3DC6682C-8144-40C8-BF91-DEF1B2966F11}" destId="{5199886A-C947-4D81-A94C-68139B3FAB33}" srcOrd="0" destOrd="0" presId="urn:microsoft.com/office/officeart/2018/2/layout/IconVerticalSolidList"/>
    <dgm:cxn modelId="{F45BBA77-5801-42D0-B52D-7D8C3EA19D78}" type="presOf" srcId="{DC7548B0-3205-4082-8755-D9A367180612}" destId="{028EE82A-8364-4D98-A753-17EF99E903F3}" srcOrd="0" destOrd="0" presId="urn:microsoft.com/office/officeart/2018/2/layout/IconVerticalSolidList"/>
    <dgm:cxn modelId="{6B711690-2452-4D0A-8A1D-9171A781F5BF}" type="presOf" srcId="{8282D1E3-E1E2-4A85-A39E-78FA5BC3C864}" destId="{F08D452F-DF07-4753-B3F6-37E541790E50}" srcOrd="0" destOrd="0" presId="urn:microsoft.com/office/officeart/2018/2/layout/IconVerticalSolidList"/>
    <dgm:cxn modelId="{02E0B293-526C-4DE7-A264-D229B94A5A96}" type="presOf" srcId="{6C0F0765-C710-4B2F-B98D-498398A9296E}" destId="{52D3B31A-B945-4C90-BE5A-53AD171DFB47}" srcOrd="0" destOrd="0" presId="urn:microsoft.com/office/officeart/2018/2/layout/IconVerticalSolidList"/>
    <dgm:cxn modelId="{50AF51B7-1CE3-40A3-9B8C-281476AE016D}" srcId="{8282D1E3-E1E2-4A85-A39E-78FA5BC3C864}" destId="{E7A9F005-5591-4CD6-A34F-E8049DFBF4B2}" srcOrd="2" destOrd="0" parTransId="{4BA7D3E1-0F8D-4593-B2DD-C46B9E4A2663}" sibTransId="{C0DDF8BF-DB74-49D7-B545-05E1F7B031F7}"/>
    <dgm:cxn modelId="{239682B9-6AD5-4EDE-9999-2268680B385E}" srcId="{8282D1E3-E1E2-4A85-A39E-78FA5BC3C864}" destId="{DC7548B0-3205-4082-8755-D9A367180612}" srcOrd="1" destOrd="0" parTransId="{7B00A18B-CF4E-402D-ADA0-226EAF8929BE}" sibTransId="{02431866-B329-48D7-9423-682B02DE12D5}"/>
    <dgm:cxn modelId="{3C01AEF4-CB1A-48DB-B410-87CF67BD4A5E}" type="presOf" srcId="{E7A9F005-5591-4CD6-A34F-E8049DFBF4B2}" destId="{CEDC0603-25EE-4ECA-A3F9-7ECF6DD3ACA1}" srcOrd="0" destOrd="0" presId="urn:microsoft.com/office/officeart/2018/2/layout/IconVerticalSolidList"/>
    <dgm:cxn modelId="{1E172C87-6EB2-4813-985D-3F387C9518E0}" type="presParOf" srcId="{F08D452F-DF07-4753-B3F6-37E541790E50}" destId="{1BDA5DED-48F4-42EB-8867-C58A6DF2E39A}" srcOrd="0" destOrd="0" presId="urn:microsoft.com/office/officeart/2018/2/layout/IconVerticalSolidList"/>
    <dgm:cxn modelId="{55F5F5AC-FFE0-4D7D-8ECD-7825F0502C3F}" type="presParOf" srcId="{1BDA5DED-48F4-42EB-8867-C58A6DF2E39A}" destId="{1851A0A4-40A1-46B1-BEB6-08F7B0234498}" srcOrd="0" destOrd="0" presId="urn:microsoft.com/office/officeart/2018/2/layout/IconVerticalSolidList"/>
    <dgm:cxn modelId="{F2B7419E-F1DF-44E5-8D8A-E09E6F876130}" type="presParOf" srcId="{1BDA5DED-48F4-42EB-8867-C58A6DF2E39A}" destId="{460E849A-6A7F-449B-B41D-7CF13C605C88}" srcOrd="1" destOrd="0" presId="urn:microsoft.com/office/officeart/2018/2/layout/IconVerticalSolidList"/>
    <dgm:cxn modelId="{3C682472-0322-46DD-898F-C9BC3DD57E8A}" type="presParOf" srcId="{1BDA5DED-48F4-42EB-8867-C58A6DF2E39A}" destId="{49920BFF-7C33-4639-AC0D-2691D106C820}" srcOrd="2" destOrd="0" presId="urn:microsoft.com/office/officeart/2018/2/layout/IconVerticalSolidList"/>
    <dgm:cxn modelId="{D814B8C3-79DC-4867-B4AE-5B5AF157B6EF}" type="presParOf" srcId="{1BDA5DED-48F4-42EB-8867-C58A6DF2E39A}" destId="{52D3B31A-B945-4C90-BE5A-53AD171DFB47}" srcOrd="3" destOrd="0" presId="urn:microsoft.com/office/officeart/2018/2/layout/IconVerticalSolidList"/>
    <dgm:cxn modelId="{AA765268-D943-410F-8FEB-080C443425BC}" type="presParOf" srcId="{F08D452F-DF07-4753-B3F6-37E541790E50}" destId="{B07BFC71-48E4-4650-B804-9A841F8FCB98}" srcOrd="1" destOrd="0" presId="urn:microsoft.com/office/officeart/2018/2/layout/IconVerticalSolidList"/>
    <dgm:cxn modelId="{2F53BC93-48C1-4448-A115-E2618B22FEE7}" type="presParOf" srcId="{F08D452F-DF07-4753-B3F6-37E541790E50}" destId="{9AB1E62C-6929-4884-B3BC-C59FBA918DAC}" srcOrd="2" destOrd="0" presId="urn:microsoft.com/office/officeart/2018/2/layout/IconVerticalSolidList"/>
    <dgm:cxn modelId="{378CA53C-7C79-40B9-BE53-AB1BD94F2649}" type="presParOf" srcId="{9AB1E62C-6929-4884-B3BC-C59FBA918DAC}" destId="{38F12AEA-630A-4367-9489-0AAECFCCF300}" srcOrd="0" destOrd="0" presId="urn:microsoft.com/office/officeart/2018/2/layout/IconVerticalSolidList"/>
    <dgm:cxn modelId="{9904BBAE-F12B-44AF-9494-44D76C2A7A60}" type="presParOf" srcId="{9AB1E62C-6929-4884-B3BC-C59FBA918DAC}" destId="{9337CB2E-5FDF-473D-8D1A-D2765AC7E5F7}" srcOrd="1" destOrd="0" presId="urn:microsoft.com/office/officeart/2018/2/layout/IconVerticalSolidList"/>
    <dgm:cxn modelId="{2D72424A-3104-4381-8CE0-20A59D67A9F5}" type="presParOf" srcId="{9AB1E62C-6929-4884-B3BC-C59FBA918DAC}" destId="{591B2270-3C91-48BF-9334-0C4D536AB9F3}" srcOrd="2" destOrd="0" presId="urn:microsoft.com/office/officeart/2018/2/layout/IconVerticalSolidList"/>
    <dgm:cxn modelId="{754B7124-7904-467D-8095-C1FD55F78437}" type="presParOf" srcId="{9AB1E62C-6929-4884-B3BC-C59FBA918DAC}" destId="{028EE82A-8364-4D98-A753-17EF99E903F3}" srcOrd="3" destOrd="0" presId="urn:microsoft.com/office/officeart/2018/2/layout/IconVerticalSolidList"/>
    <dgm:cxn modelId="{12812155-2746-40E3-B25C-06D655C57D2C}" type="presParOf" srcId="{F08D452F-DF07-4753-B3F6-37E541790E50}" destId="{F83557BF-4474-45F9-B78F-AABA023E6897}" srcOrd="3" destOrd="0" presId="urn:microsoft.com/office/officeart/2018/2/layout/IconVerticalSolidList"/>
    <dgm:cxn modelId="{6D1D70AF-9513-412F-8AD4-54D826D0A10C}" type="presParOf" srcId="{F08D452F-DF07-4753-B3F6-37E541790E50}" destId="{CFF5950F-EA8D-4728-96AE-E910F1F04649}" srcOrd="4" destOrd="0" presId="urn:microsoft.com/office/officeart/2018/2/layout/IconVerticalSolidList"/>
    <dgm:cxn modelId="{12AE1A3F-D789-4709-8EC0-FC45598DC4B1}" type="presParOf" srcId="{CFF5950F-EA8D-4728-96AE-E910F1F04649}" destId="{782ABEAA-9A49-4CCC-B42F-3DBE6FFCD754}" srcOrd="0" destOrd="0" presId="urn:microsoft.com/office/officeart/2018/2/layout/IconVerticalSolidList"/>
    <dgm:cxn modelId="{6A519EBE-CC6B-4093-8BB6-50B982A3E870}" type="presParOf" srcId="{CFF5950F-EA8D-4728-96AE-E910F1F04649}" destId="{D614CF66-80FD-4C36-B938-0FC4237E0A33}" srcOrd="1" destOrd="0" presId="urn:microsoft.com/office/officeart/2018/2/layout/IconVerticalSolidList"/>
    <dgm:cxn modelId="{574B8BCC-2900-4A6C-B42B-ED7A3B132A46}" type="presParOf" srcId="{CFF5950F-EA8D-4728-96AE-E910F1F04649}" destId="{BD566797-B0E4-45CE-B08F-0EC476408620}" srcOrd="2" destOrd="0" presId="urn:microsoft.com/office/officeart/2018/2/layout/IconVerticalSolidList"/>
    <dgm:cxn modelId="{5224F07F-75D9-4636-A20F-70FB3813F175}" type="presParOf" srcId="{CFF5950F-EA8D-4728-96AE-E910F1F04649}" destId="{CEDC0603-25EE-4ECA-A3F9-7ECF6DD3ACA1}" srcOrd="3" destOrd="0" presId="urn:microsoft.com/office/officeart/2018/2/layout/IconVerticalSolidList"/>
    <dgm:cxn modelId="{BB06F197-11F0-412D-BAF4-1BD546FD6820}" type="presParOf" srcId="{F08D452F-DF07-4753-B3F6-37E541790E50}" destId="{91E006A3-6862-4C18-BA69-2BE64C09BA39}" srcOrd="5" destOrd="0" presId="urn:microsoft.com/office/officeart/2018/2/layout/IconVerticalSolidList"/>
    <dgm:cxn modelId="{8C7424DF-B45B-4B72-8C84-C54895A5E799}" type="presParOf" srcId="{F08D452F-DF07-4753-B3F6-37E541790E50}" destId="{A22BAA79-4290-4EB7-84EC-04E603BFDDEA}" srcOrd="6" destOrd="0" presId="urn:microsoft.com/office/officeart/2018/2/layout/IconVerticalSolidList"/>
    <dgm:cxn modelId="{1C2FA39A-6DE5-4C2E-9579-C82575BE43C7}" type="presParOf" srcId="{A22BAA79-4290-4EB7-84EC-04E603BFDDEA}" destId="{32DF8F81-7C95-4A5B-8F4C-774E2607969E}" srcOrd="0" destOrd="0" presId="urn:microsoft.com/office/officeart/2018/2/layout/IconVerticalSolidList"/>
    <dgm:cxn modelId="{1859B11E-4480-4691-8098-5A1B86F256D6}" type="presParOf" srcId="{A22BAA79-4290-4EB7-84EC-04E603BFDDEA}" destId="{FE560F88-3CD8-4EB2-BB5E-C6CE6ED0CEA2}" srcOrd="1" destOrd="0" presId="urn:microsoft.com/office/officeart/2018/2/layout/IconVerticalSolidList"/>
    <dgm:cxn modelId="{13488285-9E9F-484C-A417-2E2F77622698}" type="presParOf" srcId="{A22BAA79-4290-4EB7-84EC-04E603BFDDEA}" destId="{38ACC6D3-635B-43CE-8807-E47B941188C1}" srcOrd="2" destOrd="0" presId="urn:microsoft.com/office/officeart/2018/2/layout/IconVerticalSolidList"/>
    <dgm:cxn modelId="{6BE1194C-7F17-468A-B405-B934EB111206}" type="presParOf" srcId="{A22BAA79-4290-4EB7-84EC-04E603BFDDEA}" destId="{5199886A-C947-4D81-A94C-68139B3FAB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0D830-8448-4454-B642-22A13F3C0D0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04E7CB-E331-4A18-985E-1684BAC4CF81}">
      <dgm:prSet/>
      <dgm:spPr/>
      <dgm:t>
        <a:bodyPr/>
        <a:lstStyle/>
        <a:p>
          <a:pPr>
            <a:lnSpc>
              <a:spcPct val="100000"/>
            </a:lnSpc>
          </a:pPr>
          <a:r>
            <a:rPr lang="en-US"/>
            <a:t>Deployment of trained models for real-world applications.</a:t>
          </a:r>
        </a:p>
      </dgm:t>
    </dgm:pt>
    <dgm:pt modelId="{74919510-DAD0-4827-AA7C-F7D88657D80F}" type="parTrans" cxnId="{0FA8F778-510E-4D1F-8D08-2C07166D4244}">
      <dgm:prSet/>
      <dgm:spPr/>
      <dgm:t>
        <a:bodyPr/>
        <a:lstStyle/>
        <a:p>
          <a:endParaRPr lang="en-US"/>
        </a:p>
      </dgm:t>
    </dgm:pt>
    <dgm:pt modelId="{CA6F4204-1057-4A0B-9FEF-FAC23A547B55}" type="sibTrans" cxnId="{0FA8F778-510E-4D1F-8D08-2C07166D4244}">
      <dgm:prSet/>
      <dgm:spPr/>
      <dgm:t>
        <a:bodyPr/>
        <a:lstStyle/>
        <a:p>
          <a:pPr>
            <a:lnSpc>
              <a:spcPct val="100000"/>
            </a:lnSpc>
          </a:pPr>
          <a:endParaRPr lang="en-US"/>
        </a:p>
      </dgm:t>
    </dgm:pt>
    <dgm:pt modelId="{74A25B7D-6D00-4924-A6FA-84DF76C5A47E}">
      <dgm:prSet/>
      <dgm:spPr/>
      <dgm:t>
        <a:bodyPr/>
        <a:lstStyle/>
        <a:p>
          <a:pPr>
            <a:lnSpc>
              <a:spcPct val="100000"/>
            </a:lnSpc>
          </a:pPr>
          <a:r>
            <a:rPr lang="en-US"/>
            <a:t>Web and mobile application development planned for farmers' use.</a:t>
          </a:r>
        </a:p>
      </dgm:t>
    </dgm:pt>
    <dgm:pt modelId="{FF5F9016-CFA9-4388-AD12-81848EAB853C}" type="parTrans" cxnId="{199EDFA1-B73F-4D8F-8862-B405B34597FB}">
      <dgm:prSet/>
      <dgm:spPr/>
      <dgm:t>
        <a:bodyPr/>
        <a:lstStyle/>
        <a:p>
          <a:endParaRPr lang="en-US"/>
        </a:p>
      </dgm:t>
    </dgm:pt>
    <dgm:pt modelId="{5B364C35-9CE7-4171-905F-F6E347A95D38}" type="sibTrans" cxnId="{199EDFA1-B73F-4D8F-8862-B405B34597FB}">
      <dgm:prSet/>
      <dgm:spPr/>
      <dgm:t>
        <a:bodyPr/>
        <a:lstStyle/>
        <a:p>
          <a:pPr>
            <a:lnSpc>
              <a:spcPct val="100000"/>
            </a:lnSpc>
          </a:pPr>
          <a:endParaRPr lang="en-US"/>
        </a:p>
      </dgm:t>
    </dgm:pt>
    <dgm:pt modelId="{C85582FA-2DFF-4E3D-94C0-68E7F565F132}">
      <dgm:prSet/>
      <dgm:spPr/>
      <dgm:t>
        <a:bodyPr/>
        <a:lstStyle/>
        <a:p>
          <a:pPr>
            <a:lnSpc>
              <a:spcPct val="100000"/>
            </a:lnSpc>
          </a:pPr>
          <a:r>
            <a:rPr lang="en-US"/>
            <a:t>User-friendly interface for uploading images of plant leaves.</a:t>
          </a:r>
        </a:p>
      </dgm:t>
    </dgm:pt>
    <dgm:pt modelId="{D73EF482-469C-43DD-A33B-BE69223787F9}" type="parTrans" cxnId="{DAD75858-3D54-4602-8561-7CB96D4D1441}">
      <dgm:prSet/>
      <dgm:spPr/>
      <dgm:t>
        <a:bodyPr/>
        <a:lstStyle/>
        <a:p>
          <a:endParaRPr lang="en-US"/>
        </a:p>
      </dgm:t>
    </dgm:pt>
    <dgm:pt modelId="{69B2D3EE-F48C-4FE5-A471-53217D77B34E}" type="sibTrans" cxnId="{DAD75858-3D54-4602-8561-7CB96D4D1441}">
      <dgm:prSet/>
      <dgm:spPr/>
      <dgm:t>
        <a:bodyPr/>
        <a:lstStyle/>
        <a:p>
          <a:pPr>
            <a:lnSpc>
              <a:spcPct val="100000"/>
            </a:lnSpc>
          </a:pPr>
          <a:endParaRPr lang="en-US"/>
        </a:p>
      </dgm:t>
    </dgm:pt>
    <dgm:pt modelId="{FC563555-4768-43AC-8464-4FF75F0034E9}">
      <dgm:prSet/>
      <dgm:spPr/>
      <dgm:t>
        <a:bodyPr/>
        <a:lstStyle/>
        <a:p>
          <a:pPr>
            <a:lnSpc>
              <a:spcPct val="100000"/>
            </a:lnSpc>
          </a:pPr>
          <a:r>
            <a:rPr lang="en-US"/>
            <a:t>Processing of images using trained models to provide disease predictions.</a:t>
          </a:r>
        </a:p>
      </dgm:t>
    </dgm:pt>
    <dgm:pt modelId="{616E99A4-21E1-45C9-BE02-8D06B4879B0C}" type="parTrans" cxnId="{43D030BF-EF73-4A64-9E01-74CF987A2249}">
      <dgm:prSet/>
      <dgm:spPr/>
      <dgm:t>
        <a:bodyPr/>
        <a:lstStyle/>
        <a:p>
          <a:endParaRPr lang="en-US"/>
        </a:p>
      </dgm:t>
    </dgm:pt>
    <dgm:pt modelId="{7A47EE24-94F6-4FE3-B512-B68315AAA3CA}" type="sibTrans" cxnId="{43D030BF-EF73-4A64-9E01-74CF987A2249}">
      <dgm:prSet/>
      <dgm:spPr/>
      <dgm:t>
        <a:bodyPr/>
        <a:lstStyle/>
        <a:p>
          <a:pPr>
            <a:lnSpc>
              <a:spcPct val="100000"/>
            </a:lnSpc>
          </a:pPr>
          <a:endParaRPr lang="en-US"/>
        </a:p>
      </dgm:t>
    </dgm:pt>
    <dgm:pt modelId="{5C37045E-352A-4D1B-BB6C-FCE5641C5226}">
      <dgm:prSet/>
      <dgm:spPr/>
      <dgm:t>
        <a:bodyPr/>
        <a:lstStyle/>
        <a:p>
          <a:pPr>
            <a:lnSpc>
              <a:spcPct val="100000"/>
            </a:lnSpc>
          </a:pPr>
          <a:r>
            <a:rPr lang="en-US"/>
            <a:t>Future focus on empowering early detection and prevention of plant diseases.</a:t>
          </a:r>
        </a:p>
      </dgm:t>
    </dgm:pt>
    <dgm:pt modelId="{77FEAF4C-E61A-4898-ACD1-ECA8682CD10F}" type="parTrans" cxnId="{FFC66656-5320-4917-84D5-1258A5E76EBA}">
      <dgm:prSet/>
      <dgm:spPr/>
      <dgm:t>
        <a:bodyPr/>
        <a:lstStyle/>
        <a:p>
          <a:endParaRPr lang="en-US"/>
        </a:p>
      </dgm:t>
    </dgm:pt>
    <dgm:pt modelId="{25F7AC0D-A33D-40E9-B63C-8EE05BAF2353}" type="sibTrans" cxnId="{FFC66656-5320-4917-84D5-1258A5E76EBA}">
      <dgm:prSet/>
      <dgm:spPr/>
      <dgm:t>
        <a:bodyPr/>
        <a:lstStyle/>
        <a:p>
          <a:pPr>
            <a:lnSpc>
              <a:spcPct val="100000"/>
            </a:lnSpc>
          </a:pPr>
          <a:endParaRPr lang="en-US"/>
        </a:p>
      </dgm:t>
    </dgm:pt>
    <dgm:pt modelId="{19F36AD3-A167-443C-AC36-EFCA02700C25}">
      <dgm:prSet/>
      <dgm:spPr/>
      <dgm:t>
        <a:bodyPr/>
        <a:lstStyle/>
        <a:p>
          <a:pPr>
            <a:lnSpc>
              <a:spcPct val="100000"/>
            </a:lnSpc>
          </a:pPr>
          <a:r>
            <a:rPr lang="en-US"/>
            <a:t>Contribution to improving agricultural practices and reducing crop losses.</a:t>
          </a:r>
        </a:p>
      </dgm:t>
    </dgm:pt>
    <dgm:pt modelId="{F19EF85B-C10D-4CE2-B9A5-019CA1FCBCBF}" type="parTrans" cxnId="{9D94DCC8-2BC2-4DFE-8E08-479E4B938E00}">
      <dgm:prSet/>
      <dgm:spPr/>
      <dgm:t>
        <a:bodyPr/>
        <a:lstStyle/>
        <a:p>
          <a:endParaRPr lang="en-US"/>
        </a:p>
      </dgm:t>
    </dgm:pt>
    <dgm:pt modelId="{14E032F9-A869-4562-9121-EEC91E1DE15C}" type="sibTrans" cxnId="{9D94DCC8-2BC2-4DFE-8E08-479E4B938E00}">
      <dgm:prSet/>
      <dgm:spPr/>
      <dgm:t>
        <a:bodyPr/>
        <a:lstStyle/>
        <a:p>
          <a:pPr>
            <a:lnSpc>
              <a:spcPct val="100000"/>
            </a:lnSpc>
          </a:pPr>
          <a:endParaRPr lang="en-US"/>
        </a:p>
      </dgm:t>
    </dgm:pt>
    <dgm:pt modelId="{CA89D8D9-D107-4E1C-B434-E7F81093FE9B}">
      <dgm:prSet/>
      <dgm:spPr/>
      <dgm:t>
        <a:bodyPr/>
        <a:lstStyle/>
        <a:p>
          <a:pPr>
            <a:lnSpc>
              <a:spcPct val="100000"/>
            </a:lnSpc>
          </a:pPr>
          <a:r>
            <a:rPr lang="en-US"/>
            <a:t>Development of a user-friendly interface, intuitive and easy to navigate.</a:t>
          </a:r>
        </a:p>
      </dgm:t>
    </dgm:pt>
    <dgm:pt modelId="{FEB13829-5C6B-4064-A474-1DA560B3AA50}" type="parTrans" cxnId="{5A8C6295-DB06-4333-9FB9-52AADAAFAEC2}">
      <dgm:prSet/>
      <dgm:spPr/>
      <dgm:t>
        <a:bodyPr/>
        <a:lstStyle/>
        <a:p>
          <a:endParaRPr lang="en-US"/>
        </a:p>
      </dgm:t>
    </dgm:pt>
    <dgm:pt modelId="{DBBDA09F-9A74-4401-BA41-1C35591296ED}" type="sibTrans" cxnId="{5A8C6295-DB06-4333-9FB9-52AADAAFAEC2}">
      <dgm:prSet/>
      <dgm:spPr/>
      <dgm:t>
        <a:bodyPr/>
        <a:lstStyle/>
        <a:p>
          <a:pPr>
            <a:lnSpc>
              <a:spcPct val="100000"/>
            </a:lnSpc>
          </a:pPr>
          <a:endParaRPr lang="en-US"/>
        </a:p>
      </dgm:t>
    </dgm:pt>
    <dgm:pt modelId="{12443E95-3312-409B-AE5C-D743A111BA82}">
      <dgm:prSet/>
      <dgm:spPr/>
      <dgm:t>
        <a:bodyPr/>
        <a:lstStyle/>
        <a:p>
          <a:pPr>
            <a:lnSpc>
              <a:spcPct val="100000"/>
            </a:lnSpc>
          </a:pPr>
          <a:r>
            <a:rPr lang="en-US"/>
            <a:t>Continuous improvement with user feedback to enhance the application.</a:t>
          </a:r>
        </a:p>
      </dgm:t>
    </dgm:pt>
    <dgm:pt modelId="{03F92FBE-1157-4929-B4AD-8ADC500587B9}" type="parTrans" cxnId="{AF4B5EAC-DDD2-492D-A600-8E472535A604}">
      <dgm:prSet/>
      <dgm:spPr/>
      <dgm:t>
        <a:bodyPr/>
        <a:lstStyle/>
        <a:p>
          <a:endParaRPr lang="en-US"/>
        </a:p>
      </dgm:t>
    </dgm:pt>
    <dgm:pt modelId="{BFB2D835-5B54-416B-BE62-139323E905D9}" type="sibTrans" cxnId="{AF4B5EAC-DDD2-492D-A600-8E472535A604}">
      <dgm:prSet/>
      <dgm:spPr/>
      <dgm:t>
        <a:bodyPr/>
        <a:lstStyle/>
        <a:p>
          <a:endParaRPr lang="en-US"/>
        </a:p>
      </dgm:t>
    </dgm:pt>
    <dgm:pt modelId="{166860B5-3D1D-4D16-BA19-8B236C3C0101}" type="pres">
      <dgm:prSet presAssocID="{BF50D830-8448-4454-B642-22A13F3C0D07}" presName="root" presStyleCnt="0">
        <dgm:presLayoutVars>
          <dgm:dir/>
          <dgm:resizeHandles val="exact"/>
        </dgm:presLayoutVars>
      </dgm:prSet>
      <dgm:spPr/>
    </dgm:pt>
    <dgm:pt modelId="{E2A76DA3-97B8-425D-8E10-833E67907046}" type="pres">
      <dgm:prSet presAssocID="{BF50D830-8448-4454-B642-22A13F3C0D07}" presName="container" presStyleCnt="0">
        <dgm:presLayoutVars>
          <dgm:dir/>
          <dgm:resizeHandles val="exact"/>
        </dgm:presLayoutVars>
      </dgm:prSet>
      <dgm:spPr/>
    </dgm:pt>
    <dgm:pt modelId="{AE591526-211B-40FB-8AAF-B6731003A402}" type="pres">
      <dgm:prSet presAssocID="{6504E7CB-E331-4A18-985E-1684BAC4CF81}" presName="compNode" presStyleCnt="0"/>
      <dgm:spPr/>
    </dgm:pt>
    <dgm:pt modelId="{CA62F22B-703D-48AE-B8D4-C86B08DDD173}" type="pres">
      <dgm:prSet presAssocID="{6504E7CB-E331-4A18-985E-1684BAC4CF81}" presName="iconBgRect" presStyleLbl="bgShp" presStyleIdx="0" presStyleCnt="8"/>
      <dgm:spPr/>
    </dgm:pt>
    <dgm:pt modelId="{457A6990-18BF-4449-9BCC-08F7EECB03D4}" type="pres">
      <dgm:prSet presAssocID="{6504E7CB-E331-4A18-985E-1684BAC4CF8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2A58F27-0CAE-4B8C-9364-4653E464810B}" type="pres">
      <dgm:prSet presAssocID="{6504E7CB-E331-4A18-985E-1684BAC4CF81}" presName="spaceRect" presStyleCnt="0"/>
      <dgm:spPr/>
    </dgm:pt>
    <dgm:pt modelId="{EE0106B7-BE7C-450F-AE2C-A8B4FD7F3497}" type="pres">
      <dgm:prSet presAssocID="{6504E7CB-E331-4A18-985E-1684BAC4CF81}" presName="textRect" presStyleLbl="revTx" presStyleIdx="0" presStyleCnt="8">
        <dgm:presLayoutVars>
          <dgm:chMax val="1"/>
          <dgm:chPref val="1"/>
        </dgm:presLayoutVars>
      </dgm:prSet>
      <dgm:spPr/>
    </dgm:pt>
    <dgm:pt modelId="{C9126B27-9967-497C-AB7A-2DBEFB20AED7}" type="pres">
      <dgm:prSet presAssocID="{CA6F4204-1057-4A0B-9FEF-FAC23A547B55}" presName="sibTrans" presStyleLbl="sibTrans2D1" presStyleIdx="0" presStyleCnt="0"/>
      <dgm:spPr/>
    </dgm:pt>
    <dgm:pt modelId="{31EAB4DD-7466-40B6-BD74-4A697E84E367}" type="pres">
      <dgm:prSet presAssocID="{74A25B7D-6D00-4924-A6FA-84DF76C5A47E}" presName="compNode" presStyleCnt="0"/>
      <dgm:spPr/>
    </dgm:pt>
    <dgm:pt modelId="{8BC83D55-FE04-4C77-A0F6-25DE00514080}" type="pres">
      <dgm:prSet presAssocID="{74A25B7D-6D00-4924-A6FA-84DF76C5A47E}" presName="iconBgRect" presStyleLbl="bgShp" presStyleIdx="1" presStyleCnt="8"/>
      <dgm:spPr/>
    </dgm:pt>
    <dgm:pt modelId="{5C2A2FCC-B2F6-43F5-8531-4361ABBE8575}" type="pres">
      <dgm:prSet presAssocID="{74A25B7D-6D00-4924-A6FA-84DF76C5A47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3528B9BC-FF89-4BF9-814B-DCA22A232C34}" type="pres">
      <dgm:prSet presAssocID="{74A25B7D-6D00-4924-A6FA-84DF76C5A47E}" presName="spaceRect" presStyleCnt="0"/>
      <dgm:spPr/>
    </dgm:pt>
    <dgm:pt modelId="{CFC27AD9-75A7-4F7F-85EF-737A9E172A84}" type="pres">
      <dgm:prSet presAssocID="{74A25B7D-6D00-4924-A6FA-84DF76C5A47E}" presName="textRect" presStyleLbl="revTx" presStyleIdx="1" presStyleCnt="8">
        <dgm:presLayoutVars>
          <dgm:chMax val="1"/>
          <dgm:chPref val="1"/>
        </dgm:presLayoutVars>
      </dgm:prSet>
      <dgm:spPr/>
    </dgm:pt>
    <dgm:pt modelId="{BC6B781E-EFBB-4E3E-9E5C-A28E3CFA29C8}" type="pres">
      <dgm:prSet presAssocID="{5B364C35-9CE7-4171-905F-F6E347A95D38}" presName="sibTrans" presStyleLbl="sibTrans2D1" presStyleIdx="0" presStyleCnt="0"/>
      <dgm:spPr/>
    </dgm:pt>
    <dgm:pt modelId="{9F78A77E-66F1-40F6-B33A-87C22EACFB7D}" type="pres">
      <dgm:prSet presAssocID="{C85582FA-2DFF-4E3D-94C0-68E7F565F132}" presName="compNode" presStyleCnt="0"/>
      <dgm:spPr/>
    </dgm:pt>
    <dgm:pt modelId="{B7F6F03B-476F-40FB-A565-ABBE377BE778}" type="pres">
      <dgm:prSet presAssocID="{C85582FA-2DFF-4E3D-94C0-68E7F565F132}" presName="iconBgRect" presStyleLbl="bgShp" presStyleIdx="2" presStyleCnt="8"/>
      <dgm:spPr/>
    </dgm:pt>
    <dgm:pt modelId="{14F5738D-A337-4B9E-85DF-3B1B97E5D2F4}" type="pres">
      <dgm:prSet presAssocID="{C85582FA-2DFF-4E3D-94C0-68E7F565F13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nabata Tree"/>
        </a:ext>
      </dgm:extLst>
    </dgm:pt>
    <dgm:pt modelId="{F35769FD-A0E7-4D7E-804E-4C96AF8FC119}" type="pres">
      <dgm:prSet presAssocID="{C85582FA-2DFF-4E3D-94C0-68E7F565F132}" presName="spaceRect" presStyleCnt="0"/>
      <dgm:spPr/>
    </dgm:pt>
    <dgm:pt modelId="{AD793B74-6D14-486A-9D51-A80673FC26E6}" type="pres">
      <dgm:prSet presAssocID="{C85582FA-2DFF-4E3D-94C0-68E7F565F132}" presName="textRect" presStyleLbl="revTx" presStyleIdx="2" presStyleCnt="8">
        <dgm:presLayoutVars>
          <dgm:chMax val="1"/>
          <dgm:chPref val="1"/>
        </dgm:presLayoutVars>
      </dgm:prSet>
      <dgm:spPr/>
    </dgm:pt>
    <dgm:pt modelId="{709DE509-A85A-4820-BAEE-69DC023E8A1D}" type="pres">
      <dgm:prSet presAssocID="{69B2D3EE-F48C-4FE5-A471-53217D77B34E}" presName="sibTrans" presStyleLbl="sibTrans2D1" presStyleIdx="0" presStyleCnt="0"/>
      <dgm:spPr/>
    </dgm:pt>
    <dgm:pt modelId="{F43AB61D-31B7-4E25-9B31-7D1DDF8CAB89}" type="pres">
      <dgm:prSet presAssocID="{FC563555-4768-43AC-8464-4FF75F0034E9}" presName="compNode" presStyleCnt="0"/>
      <dgm:spPr/>
    </dgm:pt>
    <dgm:pt modelId="{5C3E2311-6185-401B-A460-7544AF4F97F5}" type="pres">
      <dgm:prSet presAssocID="{FC563555-4768-43AC-8464-4FF75F0034E9}" presName="iconBgRect" presStyleLbl="bgShp" presStyleIdx="3" presStyleCnt="8"/>
      <dgm:spPr/>
    </dgm:pt>
    <dgm:pt modelId="{C7599519-52BA-40A9-BB1C-B0DF6F48DEEE}" type="pres">
      <dgm:prSet presAssocID="{FC563555-4768-43AC-8464-4FF75F0034E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B18005D-C410-4920-A649-9ED58AC15712}" type="pres">
      <dgm:prSet presAssocID="{FC563555-4768-43AC-8464-4FF75F0034E9}" presName="spaceRect" presStyleCnt="0"/>
      <dgm:spPr/>
    </dgm:pt>
    <dgm:pt modelId="{241CDCEB-E502-43B3-9A53-F8D98CE89E62}" type="pres">
      <dgm:prSet presAssocID="{FC563555-4768-43AC-8464-4FF75F0034E9}" presName="textRect" presStyleLbl="revTx" presStyleIdx="3" presStyleCnt="8">
        <dgm:presLayoutVars>
          <dgm:chMax val="1"/>
          <dgm:chPref val="1"/>
        </dgm:presLayoutVars>
      </dgm:prSet>
      <dgm:spPr/>
    </dgm:pt>
    <dgm:pt modelId="{B915DF15-4A45-4AF4-9051-7A33634184E2}" type="pres">
      <dgm:prSet presAssocID="{7A47EE24-94F6-4FE3-B512-B68315AAA3CA}" presName="sibTrans" presStyleLbl="sibTrans2D1" presStyleIdx="0" presStyleCnt="0"/>
      <dgm:spPr/>
    </dgm:pt>
    <dgm:pt modelId="{BBA3B3CA-AFA3-4CB9-8544-A173E6DF4DA9}" type="pres">
      <dgm:prSet presAssocID="{5C37045E-352A-4D1B-BB6C-FCE5641C5226}" presName="compNode" presStyleCnt="0"/>
      <dgm:spPr/>
    </dgm:pt>
    <dgm:pt modelId="{DFC33B4E-2672-49BC-AFF2-ED1B554B8149}" type="pres">
      <dgm:prSet presAssocID="{5C37045E-352A-4D1B-BB6C-FCE5641C5226}" presName="iconBgRect" presStyleLbl="bgShp" presStyleIdx="4" presStyleCnt="8"/>
      <dgm:spPr/>
    </dgm:pt>
    <dgm:pt modelId="{745EEF22-BC70-4CB3-90C8-1E608523A41F}" type="pres">
      <dgm:prSet presAssocID="{5C37045E-352A-4D1B-BB6C-FCE5641C522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nt"/>
        </a:ext>
      </dgm:extLst>
    </dgm:pt>
    <dgm:pt modelId="{072B0063-D672-46F9-BDF3-12CE476B8283}" type="pres">
      <dgm:prSet presAssocID="{5C37045E-352A-4D1B-BB6C-FCE5641C5226}" presName="spaceRect" presStyleCnt="0"/>
      <dgm:spPr/>
    </dgm:pt>
    <dgm:pt modelId="{70E8BCAF-A98A-4F5C-B6E7-80528D62465B}" type="pres">
      <dgm:prSet presAssocID="{5C37045E-352A-4D1B-BB6C-FCE5641C5226}" presName="textRect" presStyleLbl="revTx" presStyleIdx="4" presStyleCnt="8">
        <dgm:presLayoutVars>
          <dgm:chMax val="1"/>
          <dgm:chPref val="1"/>
        </dgm:presLayoutVars>
      </dgm:prSet>
      <dgm:spPr/>
    </dgm:pt>
    <dgm:pt modelId="{E3B51B0F-9009-4D73-BBC0-93EF18D4DE63}" type="pres">
      <dgm:prSet presAssocID="{25F7AC0D-A33D-40E9-B63C-8EE05BAF2353}" presName="sibTrans" presStyleLbl="sibTrans2D1" presStyleIdx="0" presStyleCnt="0"/>
      <dgm:spPr/>
    </dgm:pt>
    <dgm:pt modelId="{A1DDABAC-08E9-4ED5-A42D-1D1EF6AE98AB}" type="pres">
      <dgm:prSet presAssocID="{19F36AD3-A167-443C-AC36-EFCA02700C25}" presName="compNode" presStyleCnt="0"/>
      <dgm:spPr/>
    </dgm:pt>
    <dgm:pt modelId="{420FAD0E-2A4D-4E1E-A3D3-94A58AD29B3E}" type="pres">
      <dgm:prSet presAssocID="{19F36AD3-A167-443C-AC36-EFCA02700C25}" presName="iconBgRect" presStyleLbl="bgShp" presStyleIdx="5" presStyleCnt="8"/>
      <dgm:spPr/>
    </dgm:pt>
    <dgm:pt modelId="{9C528ACA-E854-48F1-80D5-65337F821359}" type="pres">
      <dgm:prSet presAssocID="{19F36AD3-A167-443C-AC36-EFCA02700C25}"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eds"/>
        </a:ext>
      </dgm:extLst>
    </dgm:pt>
    <dgm:pt modelId="{0CADD167-E395-436E-B801-40010489EBF1}" type="pres">
      <dgm:prSet presAssocID="{19F36AD3-A167-443C-AC36-EFCA02700C25}" presName="spaceRect" presStyleCnt="0"/>
      <dgm:spPr/>
    </dgm:pt>
    <dgm:pt modelId="{41604E59-A683-4AF6-88C0-87B6352F404E}" type="pres">
      <dgm:prSet presAssocID="{19F36AD3-A167-443C-AC36-EFCA02700C25}" presName="textRect" presStyleLbl="revTx" presStyleIdx="5" presStyleCnt="8">
        <dgm:presLayoutVars>
          <dgm:chMax val="1"/>
          <dgm:chPref val="1"/>
        </dgm:presLayoutVars>
      </dgm:prSet>
      <dgm:spPr/>
    </dgm:pt>
    <dgm:pt modelId="{0646E646-F9FB-4C36-85D5-61321FA21EB7}" type="pres">
      <dgm:prSet presAssocID="{14E032F9-A869-4562-9121-EEC91E1DE15C}" presName="sibTrans" presStyleLbl="sibTrans2D1" presStyleIdx="0" presStyleCnt="0"/>
      <dgm:spPr/>
    </dgm:pt>
    <dgm:pt modelId="{612E0B6D-1129-4D88-9A14-5FA205052A36}" type="pres">
      <dgm:prSet presAssocID="{CA89D8D9-D107-4E1C-B434-E7F81093FE9B}" presName="compNode" presStyleCnt="0"/>
      <dgm:spPr/>
    </dgm:pt>
    <dgm:pt modelId="{76127FAF-DC02-45AB-A514-0FD4755DF18E}" type="pres">
      <dgm:prSet presAssocID="{CA89D8D9-D107-4E1C-B434-E7F81093FE9B}" presName="iconBgRect" presStyleLbl="bgShp" presStyleIdx="6" presStyleCnt="8"/>
      <dgm:spPr/>
    </dgm:pt>
    <dgm:pt modelId="{404A8EAA-AFAF-4FAA-BECA-C7CA335F46EB}" type="pres">
      <dgm:prSet presAssocID="{CA89D8D9-D107-4E1C-B434-E7F81093FE9B}"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90DDB446-AF04-4E4C-865D-E8B1544F9E5A}" type="pres">
      <dgm:prSet presAssocID="{CA89D8D9-D107-4E1C-B434-E7F81093FE9B}" presName="spaceRect" presStyleCnt="0"/>
      <dgm:spPr/>
    </dgm:pt>
    <dgm:pt modelId="{B98356D7-6D2F-42EB-B94E-19E3EF374649}" type="pres">
      <dgm:prSet presAssocID="{CA89D8D9-D107-4E1C-B434-E7F81093FE9B}" presName="textRect" presStyleLbl="revTx" presStyleIdx="6" presStyleCnt="8">
        <dgm:presLayoutVars>
          <dgm:chMax val="1"/>
          <dgm:chPref val="1"/>
        </dgm:presLayoutVars>
      </dgm:prSet>
      <dgm:spPr/>
    </dgm:pt>
    <dgm:pt modelId="{35743BC4-7C9C-4169-8E7E-0514CFFCC931}" type="pres">
      <dgm:prSet presAssocID="{DBBDA09F-9A74-4401-BA41-1C35591296ED}" presName="sibTrans" presStyleLbl="sibTrans2D1" presStyleIdx="0" presStyleCnt="0"/>
      <dgm:spPr/>
    </dgm:pt>
    <dgm:pt modelId="{54616DD2-B1B1-4E9E-B91C-7ADDB37E8F82}" type="pres">
      <dgm:prSet presAssocID="{12443E95-3312-409B-AE5C-D743A111BA82}" presName="compNode" presStyleCnt="0"/>
      <dgm:spPr/>
    </dgm:pt>
    <dgm:pt modelId="{67E87BA7-2011-43C8-90A1-42B8A56051D4}" type="pres">
      <dgm:prSet presAssocID="{12443E95-3312-409B-AE5C-D743A111BA82}" presName="iconBgRect" presStyleLbl="bgShp" presStyleIdx="7" presStyleCnt="8"/>
      <dgm:spPr/>
    </dgm:pt>
    <dgm:pt modelId="{00661264-FBDF-4D06-BD53-407467A5A001}" type="pres">
      <dgm:prSet presAssocID="{12443E95-3312-409B-AE5C-D743A111BA8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inimize"/>
        </a:ext>
      </dgm:extLst>
    </dgm:pt>
    <dgm:pt modelId="{7026A243-C0EA-4156-BD67-12838BFD1CF0}" type="pres">
      <dgm:prSet presAssocID="{12443E95-3312-409B-AE5C-D743A111BA82}" presName="spaceRect" presStyleCnt="0"/>
      <dgm:spPr/>
    </dgm:pt>
    <dgm:pt modelId="{33F7A8DA-F828-401D-98E6-B1F4550C0DD6}" type="pres">
      <dgm:prSet presAssocID="{12443E95-3312-409B-AE5C-D743A111BA82}" presName="textRect" presStyleLbl="revTx" presStyleIdx="7" presStyleCnt="8">
        <dgm:presLayoutVars>
          <dgm:chMax val="1"/>
          <dgm:chPref val="1"/>
        </dgm:presLayoutVars>
      </dgm:prSet>
      <dgm:spPr/>
    </dgm:pt>
  </dgm:ptLst>
  <dgm:cxnLst>
    <dgm:cxn modelId="{61E6BF0B-E5DD-42F3-9743-63C1A7C966D3}" type="presOf" srcId="{CA6F4204-1057-4A0B-9FEF-FAC23A547B55}" destId="{C9126B27-9967-497C-AB7A-2DBEFB20AED7}" srcOrd="0" destOrd="0" presId="urn:microsoft.com/office/officeart/2018/2/layout/IconCircleList"/>
    <dgm:cxn modelId="{47C14118-B2B7-425A-AF61-516DC47BC5F5}" type="presOf" srcId="{5B364C35-9CE7-4171-905F-F6E347A95D38}" destId="{BC6B781E-EFBB-4E3E-9E5C-A28E3CFA29C8}" srcOrd="0" destOrd="0" presId="urn:microsoft.com/office/officeart/2018/2/layout/IconCircleList"/>
    <dgm:cxn modelId="{78A0BE25-C9B6-406D-98BA-F76D97A022B1}" type="presOf" srcId="{19F36AD3-A167-443C-AC36-EFCA02700C25}" destId="{41604E59-A683-4AF6-88C0-87B6352F404E}" srcOrd="0" destOrd="0" presId="urn:microsoft.com/office/officeart/2018/2/layout/IconCircleList"/>
    <dgm:cxn modelId="{B7904327-8502-4543-881D-A5B1EA2CAFF7}" type="presOf" srcId="{5C37045E-352A-4D1B-BB6C-FCE5641C5226}" destId="{70E8BCAF-A98A-4F5C-B6E7-80528D62465B}" srcOrd="0" destOrd="0" presId="urn:microsoft.com/office/officeart/2018/2/layout/IconCircleList"/>
    <dgm:cxn modelId="{D6268169-1594-46CE-B08E-735DD1405AE1}" type="presOf" srcId="{FC563555-4768-43AC-8464-4FF75F0034E9}" destId="{241CDCEB-E502-43B3-9A53-F8D98CE89E62}" srcOrd="0" destOrd="0" presId="urn:microsoft.com/office/officeart/2018/2/layout/IconCircleList"/>
    <dgm:cxn modelId="{BB327572-A3B3-47B4-8D50-01F161E2ED40}" type="presOf" srcId="{C85582FA-2DFF-4E3D-94C0-68E7F565F132}" destId="{AD793B74-6D14-486A-9D51-A80673FC26E6}" srcOrd="0" destOrd="0" presId="urn:microsoft.com/office/officeart/2018/2/layout/IconCircleList"/>
    <dgm:cxn modelId="{6F3F1F55-0391-465E-91AD-5488547E3965}" type="presOf" srcId="{DBBDA09F-9A74-4401-BA41-1C35591296ED}" destId="{35743BC4-7C9C-4169-8E7E-0514CFFCC931}" srcOrd="0" destOrd="0" presId="urn:microsoft.com/office/officeart/2018/2/layout/IconCircleList"/>
    <dgm:cxn modelId="{FFC66656-5320-4917-84D5-1258A5E76EBA}" srcId="{BF50D830-8448-4454-B642-22A13F3C0D07}" destId="{5C37045E-352A-4D1B-BB6C-FCE5641C5226}" srcOrd="4" destOrd="0" parTransId="{77FEAF4C-E61A-4898-ACD1-ECA8682CD10F}" sibTransId="{25F7AC0D-A33D-40E9-B63C-8EE05BAF2353}"/>
    <dgm:cxn modelId="{DAD75858-3D54-4602-8561-7CB96D4D1441}" srcId="{BF50D830-8448-4454-B642-22A13F3C0D07}" destId="{C85582FA-2DFF-4E3D-94C0-68E7F565F132}" srcOrd="2" destOrd="0" parTransId="{D73EF482-469C-43DD-A33B-BE69223787F9}" sibTransId="{69B2D3EE-F48C-4FE5-A471-53217D77B34E}"/>
    <dgm:cxn modelId="{0FA8F778-510E-4D1F-8D08-2C07166D4244}" srcId="{BF50D830-8448-4454-B642-22A13F3C0D07}" destId="{6504E7CB-E331-4A18-985E-1684BAC4CF81}" srcOrd="0" destOrd="0" parTransId="{74919510-DAD0-4827-AA7C-F7D88657D80F}" sibTransId="{CA6F4204-1057-4A0B-9FEF-FAC23A547B55}"/>
    <dgm:cxn modelId="{C151975A-8835-4C17-B684-53FBD18242A6}" type="presOf" srcId="{69B2D3EE-F48C-4FE5-A471-53217D77B34E}" destId="{709DE509-A85A-4820-BAEE-69DC023E8A1D}" srcOrd="0" destOrd="0" presId="urn:microsoft.com/office/officeart/2018/2/layout/IconCircleList"/>
    <dgm:cxn modelId="{8FC67E83-AB40-4644-8BDB-79E27C587E94}" type="presOf" srcId="{7A47EE24-94F6-4FE3-B512-B68315AAA3CA}" destId="{B915DF15-4A45-4AF4-9051-7A33634184E2}" srcOrd="0" destOrd="0" presId="urn:microsoft.com/office/officeart/2018/2/layout/IconCircleList"/>
    <dgm:cxn modelId="{B9DF0B84-3E81-48D6-B012-EBFB6601B1F2}" type="presOf" srcId="{BF50D830-8448-4454-B642-22A13F3C0D07}" destId="{166860B5-3D1D-4D16-BA19-8B236C3C0101}" srcOrd="0" destOrd="0" presId="urn:microsoft.com/office/officeart/2018/2/layout/IconCircleList"/>
    <dgm:cxn modelId="{745AF285-0CB2-4BCB-9328-0197722B7909}" type="presOf" srcId="{74A25B7D-6D00-4924-A6FA-84DF76C5A47E}" destId="{CFC27AD9-75A7-4F7F-85EF-737A9E172A84}" srcOrd="0" destOrd="0" presId="urn:microsoft.com/office/officeart/2018/2/layout/IconCircleList"/>
    <dgm:cxn modelId="{5A8C6295-DB06-4333-9FB9-52AADAAFAEC2}" srcId="{BF50D830-8448-4454-B642-22A13F3C0D07}" destId="{CA89D8D9-D107-4E1C-B434-E7F81093FE9B}" srcOrd="6" destOrd="0" parTransId="{FEB13829-5C6B-4064-A474-1DA560B3AA50}" sibTransId="{DBBDA09F-9A74-4401-BA41-1C35591296ED}"/>
    <dgm:cxn modelId="{199EDFA1-B73F-4D8F-8862-B405B34597FB}" srcId="{BF50D830-8448-4454-B642-22A13F3C0D07}" destId="{74A25B7D-6D00-4924-A6FA-84DF76C5A47E}" srcOrd="1" destOrd="0" parTransId="{FF5F9016-CFA9-4388-AD12-81848EAB853C}" sibTransId="{5B364C35-9CE7-4171-905F-F6E347A95D38}"/>
    <dgm:cxn modelId="{AF4B5EAC-DDD2-492D-A600-8E472535A604}" srcId="{BF50D830-8448-4454-B642-22A13F3C0D07}" destId="{12443E95-3312-409B-AE5C-D743A111BA82}" srcOrd="7" destOrd="0" parTransId="{03F92FBE-1157-4929-B4AD-8ADC500587B9}" sibTransId="{BFB2D835-5B54-416B-BE62-139323E905D9}"/>
    <dgm:cxn modelId="{F994D4B8-362C-4554-9E8D-290E4D16ABE8}" type="presOf" srcId="{12443E95-3312-409B-AE5C-D743A111BA82}" destId="{33F7A8DA-F828-401D-98E6-B1F4550C0DD6}" srcOrd="0" destOrd="0" presId="urn:microsoft.com/office/officeart/2018/2/layout/IconCircleList"/>
    <dgm:cxn modelId="{43D030BF-EF73-4A64-9E01-74CF987A2249}" srcId="{BF50D830-8448-4454-B642-22A13F3C0D07}" destId="{FC563555-4768-43AC-8464-4FF75F0034E9}" srcOrd="3" destOrd="0" parTransId="{616E99A4-21E1-45C9-BE02-8D06B4879B0C}" sibTransId="{7A47EE24-94F6-4FE3-B512-B68315AAA3CA}"/>
    <dgm:cxn modelId="{64C043C3-7A61-4A60-A88B-C7F948304FA4}" type="presOf" srcId="{CA89D8D9-D107-4E1C-B434-E7F81093FE9B}" destId="{B98356D7-6D2F-42EB-B94E-19E3EF374649}" srcOrd="0" destOrd="0" presId="urn:microsoft.com/office/officeart/2018/2/layout/IconCircleList"/>
    <dgm:cxn modelId="{9D94DCC8-2BC2-4DFE-8E08-479E4B938E00}" srcId="{BF50D830-8448-4454-B642-22A13F3C0D07}" destId="{19F36AD3-A167-443C-AC36-EFCA02700C25}" srcOrd="5" destOrd="0" parTransId="{F19EF85B-C10D-4CE2-B9A5-019CA1FCBCBF}" sibTransId="{14E032F9-A869-4562-9121-EEC91E1DE15C}"/>
    <dgm:cxn modelId="{657E8CE1-D08D-4D91-92C8-85B9C205E102}" type="presOf" srcId="{25F7AC0D-A33D-40E9-B63C-8EE05BAF2353}" destId="{E3B51B0F-9009-4D73-BBC0-93EF18D4DE63}" srcOrd="0" destOrd="0" presId="urn:microsoft.com/office/officeart/2018/2/layout/IconCircleList"/>
    <dgm:cxn modelId="{79FD87FA-AD11-4513-AB58-7F6D3F974FD9}" type="presOf" srcId="{14E032F9-A869-4562-9121-EEC91E1DE15C}" destId="{0646E646-F9FB-4C36-85D5-61321FA21EB7}" srcOrd="0" destOrd="0" presId="urn:microsoft.com/office/officeart/2018/2/layout/IconCircleList"/>
    <dgm:cxn modelId="{9A198CFA-8AE1-401F-836D-C5FBC8C2A468}" type="presOf" srcId="{6504E7CB-E331-4A18-985E-1684BAC4CF81}" destId="{EE0106B7-BE7C-450F-AE2C-A8B4FD7F3497}" srcOrd="0" destOrd="0" presId="urn:microsoft.com/office/officeart/2018/2/layout/IconCircleList"/>
    <dgm:cxn modelId="{0683F856-223E-4222-9B4F-C343CF2B78A0}" type="presParOf" srcId="{166860B5-3D1D-4D16-BA19-8B236C3C0101}" destId="{E2A76DA3-97B8-425D-8E10-833E67907046}" srcOrd="0" destOrd="0" presId="urn:microsoft.com/office/officeart/2018/2/layout/IconCircleList"/>
    <dgm:cxn modelId="{DE096E1B-DC56-40C8-B367-C2B603EC8690}" type="presParOf" srcId="{E2A76DA3-97B8-425D-8E10-833E67907046}" destId="{AE591526-211B-40FB-8AAF-B6731003A402}" srcOrd="0" destOrd="0" presId="urn:microsoft.com/office/officeart/2018/2/layout/IconCircleList"/>
    <dgm:cxn modelId="{CEB47F25-8ECE-40A5-A1C4-6B68ED67A191}" type="presParOf" srcId="{AE591526-211B-40FB-8AAF-B6731003A402}" destId="{CA62F22B-703D-48AE-B8D4-C86B08DDD173}" srcOrd="0" destOrd="0" presId="urn:microsoft.com/office/officeart/2018/2/layout/IconCircleList"/>
    <dgm:cxn modelId="{E88015ED-4672-4C9D-8B9E-A24BA1FE369E}" type="presParOf" srcId="{AE591526-211B-40FB-8AAF-B6731003A402}" destId="{457A6990-18BF-4449-9BCC-08F7EECB03D4}" srcOrd="1" destOrd="0" presId="urn:microsoft.com/office/officeart/2018/2/layout/IconCircleList"/>
    <dgm:cxn modelId="{D4E04F7C-CBFA-4815-A8D4-912ED1C1C0C5}" type="presParOf" srcId="{AE591526-211B-40FB-8AAF-B6731003A402}" destId="{C2A58F27-0CAE-4B8C-9364-4653E464810B}" srcOrd="2" destOrd="0" presId="urn:microsoft.com/office/officeart/2018/2/layout/IconCircleList"/>
    <dgm:cxn modelId="{CEB5086B-92D9-4B3B-ABD0-92C04E85D575}" type="presParOf" srcId="{AE591526-211B-40FB-8AAF-B6731003A402}" destId="{EE0106B7-BE7C-450F-AE2C-A8B4FD7F3497}" srcOrd="3" destOrd="0" presId="urn:microsoft.com/office/officeart/2018/2/layout/IconCircleList"/>
    <dgm:cxn modelId="{DAC93176-9F3E-4E6B-A8BF-45DBD2464146}" type="presParOf" srcId="{E2A76DA3-97B8-425D-8E10-833E67907046}" destId="{C9126B27-9967-497C-AB7A-2DBEFB20AED7}" srcOrd="1" destOrd="0" presId="urn:microsoft.com/office/officeart/2018/2/layout/IconCircleList"/>
    <dgm:cxn modelId="{A86FA24F-45BC-4003-BC4C-AC9F849312CD}" type="presParOf" srcId="{E2A76DA3-97B8-425D-8E10-833E67907046}" destId="{31EAB4DD-7466-40B6-BD74-4A697E84E367}" srcOrd="2" destOrd="0" presId="urn:microsoft.com/office/officeart/2018/2/layout/IconCircleList"/>
    <dgm:cxn modelId="{5C0DCA83-1124-4468-8520-4ED9978326FC}" type="presParOf" srcId="{31EAB4DD-7466-40B6-BD74-4A697E84E367}" destId="{8BC83D55-FE04-4C77-A0F6-25DE00514080}" srcOrd="0" destOrd="0" presId="urn:microsoft.com/office/officeart/2018/2/layout/IconCircleList"/>
    <dgm:cxn modelId="{6A17AE24-749F-4D3D-9D78-D77028EB98AA}" type="presParOf" srcId="{31EAB4DD-7466-40B6-BD74-4A697E84E367}" destId="{5C2A2FCC-B2F6-43F5-8531-4361ABBE8575}" srcOrd="1" destOrd="0" presId="urn:microsoft.com/office/officeart/2018/2/layout/IconCircleList"/>
    <dgm:cxn modelId="{41D5E4D2-9016-4BFC-8ED4-710DCD30117C}" type="presParOf" srcId="{31EAB4DD-7466-40B6-BD74-4A697E84E367}" destId="{3528B9BC-FF89-4BF9-814B-DCA22A232C34}" srcOrd="2" destOrd="0" presId="urn:microsoft.com/office/officeart/2018/2/layout/IconCircleList"/>
    <dgm:cxn modelId="{57CBDE7F-F06F-496F-A72B-90E5C7F28FF7}" type="presParOf" srcId="{31EAB4DD-7466-40B6-BD74-4A697E84E367}" destId="{CFC27AD9-75A7-4F7F-85EF-737A9E172A84}" srcOrd="3" destOrd="0" presId="urn:microsoft.com/office/officeart/2018/2/layout/IconCircleList"/>
    <dgm:cxn modelId="{426409B0-28BC-46CC-BBE2-F7058E05B536}" type="presParOf" srcId="{E2A76DA3-97B8-425D-8E10-833E67907046}" destId="{BC6B781E-EFBB-4E3E-9E5C-A28E3CFA29C8}" srcOrd="3" destOrd="0" presId="urn:microsoft.com/office/officeart/2018/2/layout/IconCircleList"/>
    <dgm:cxn modelId="{E33CFF77-F42F-414C-A20F-34C4A81A002C}" type="presParOf" srcId="{E2A76DA3-97B8-425D-8E10-833E67907046}" destId="{9F78A77E-66F1-40F6-B33A-87C22EACFB7D}" srcOrd="4" destOrd="0" presId="urn:microsoft.com/office/officeart/2018/2/layout/IconCircleList"/>
    <dgm:cxn modelId="{8DD7F3A5-539B-4F74-A800-A46955F276FC}" type="presParOf" srcId="{9F78A77E-66F1-40F6-B33A-87C22EACFB7D}" destId="{B7F6F03B-476F-40FB-A565-ABBE377BE778}" srcOrd="0" destOrd="0" presId="urn:microsoft.com/office/officeart/2018/2/layout/IconCircleList"/>
    <dgm:cxn modelId="{744E95E6-BF42-4FD2-9088-664C04FB5212}" type="presParOf" srcId="{9F78A77E-66F1-40F6-B33A-87C22EACFB7D}" destId="{14F5738D-A337-4B9E-85DF-3B1B97E5D2F4}" srcOrd="1" destOrd="0" presId="urn:microsoft.com/office/officeart/2018/2/layout/IconCircleList"/>
    <dgm:cxn modelId="{B6B400FE-45BE-4848-9FB4-A4ADBB539E21}" type="presParOf" srcId="{9F78A77E-66F1-40F6-B33A-87C22EACFB7D}" destId="{F35769FD-A0E7-4D7E-804E-4C96AF8FC119}" srcOrd="2" destOrd="0" presId="urn:microsoft.com/office/officeart/2018/2/layout/IconCircleList"/>
    <dgm:cxn modelId="{73431255-9BA8-4C8E-8D7D-507452C78F8B}" type="presParOf" srcId="{9F78A77E-66F1-40F6-B33A-87C22EACFB7D}" destId="{AD793B74-6D14-486A-9D51-A80673FC26E6}" srcOrd="3" destOrd="0" presId="urn:microsoft.com/office/officeart/2018/2/layout/IconCircleList"/>
    <dgm:cxn modelId="{D09D1F1A-34BA-4318-95EE-A6B576A3A832}" type="presParOf" srcId="{E2A76DA3-97B8-425D-8E10-833E67907046}" destId="{709DE509-A85A-4820-BAEE-69DC023E8A1D}" srcOrd="5" destOrd="0" presId="urn:microsoft.com/office/officeart/2018/2/layout/IconCircleList"/>
    <dgm:cxn modelId="{CA342AD3-FB42-4ED0-9D93-A39F69FBAB47}" type="presParOf" srcId="{E2A76DA3-97B8-425D-8E10-833E67907046}" destId="{F43AB61D-31B7-4E25-9B31-7D1DDF8CAB89}" srcOrd="6" destOrd="0" presId="urn:microsoft.com/office/officeart/2018/2/layout/IconCircleList"/>
    <dgm:cxn modelId="{798EA344-4026-440C-8143-0084879B494E}" type="presParOf" srcId="{F43AB61D-31B7-4E25-9B31-7D1DDF8CAB89}" destId="{5C3E2311-6185-401B-A460-7544AF4F97F5}" srcOrd="0" destOrd="0" presId="urn:microsoft.com/office/officeart/2018/2/layout/IconCircleList"/>
    <dgm:cxn modelId="{62A82DDC-4084-4F98-BD03-385992EC4DAE}" type="presParOf" srcId="{F43AB61D-31B7-4E25-9B31-7D1DDF8CAB89}" destId="{C7599519-52BA-40A9-BB1C-B0DF6F48DEEE}" srcOrd="1" destOrd="0" presId="urn:microsoft.com/office/officeart/2018/2/layout/IconCircleList"/>
    <dgm:cxn modelId="{02C138E9-A445-4AC7-B144-7187F60E5D28}" type="presParOf" srcId="{F43AB61D-31B7-4E25-9B31-7D1DDF8CAB89}" destId="{EB18005D-C410-4920-A649-9ED58AC15712}" srcOrd="2" destOrd="0" presId="urn:microsoft.com/office/officeart/2018/2/layout/IconCircleList"/>
    <dgm:cxn modelId="{F436C399-8CF0-4716-8379-E92319BF547E}" type="presParOf" srcId="{F43AB61D-31B7-4E25-9B31-7D1DDF8CAB89}" destId="{241CDCEB-E502-43B3-9A53-F8D98CE89E62}" srcOrd="3" destOrd="0" presId="urn:microsoft.com/office/officeart/2018/2/layout/IconCircleList"/>
    <dgm:cxn modelId="{7AFFB641-E861-4F61-A3BD-D4ECC3778CB6}" type="presParOf" srcId="{E2A76DA3-97B8-425D-8E10-833E67907046}" destId="{B915DF15-4A45-4AF4-9051-7A33634184E2}" srcOrd="7" destOrd="0" presId="urn:microsoft.com/office/officeart/2018/2/layout/IconCircleList"/>
    <dgm:cxn modelId="{78C09174-999F-4A29-A682-265EB2C066CD}" type="presParOf" srcId="{E2A76DA3-97B8-425D-8E10-833E67907046}" destId="{BBA3B3CA-AFA3-4CB9-8544-A173E6DF4DA9}" srcOrd="8" destOrd="0" presId="urn:microsoft.com/office/officeart/2018/2/layout/IconCircleList"/>
    <dgm:cxn modelId="{A55E9D20-61D4-4BB0-90C7-A1E09FA344DB}" type="presParOf" srcId="{BBA3B3CA-AFA3-4CB9-8544-A173E6DF4DA9}" destId="{DFC33B4E-2672-49BC-AFF2-ED1B554B8149}" srcOrd="0" destOrd="0" presId="urn:microsoft.com/office/officeart/2018/2/layout/IconCircleList"/>
    <dgm:cxn modelId="{5E3555BE-C61C-46ED-956E-3ABAEF619E4F}" type="presParOf" srcId="{BBA3B3CA-AFA3-4CB9-8544-A173E6DF4DA9}" destId="{745EEF22-BC70-4CB3-90C8-1E608523A41F}" srcOrd="1" destOrd="0" presId="urn:microsoft.com/office/officeart/2018/2/layout/IconCircleList"/>
    <dgm:cxn modelId="{E2E86906-605C-4388-9259-DB1AA1972208}" type="presParOf" srcId="{BBA3B3CA-AFA3-4CB9-8544-A173E6DF4DA9}" destId="{072B0063-D672-46F9-BDF3-12CE476B8283}" srcOrd="2" destOrd="0" presId="urn:microsoft.com/office/officeart/2018/2/layout/IconCircleList"/>
    <dgm:cxn modelId="{2263294C-40CD-4EEC-AA79-E06DDB6F0C7A}" type="presParOf" srcId="{BBA3B3CA-AFA3-4CB9-8544-A173E6DF4DA9}" destId="{70E8BCAF-A98A-4F5C-B6E7-80528D62465B}" srcOrd="3" destOrd="0" presId="urn:microsoft.com/office/officeart/2018/2/layout/IconCircleList"/>
    <dgm:cxn modelId="{4475D485-C7B9-4B9F-9502-E1BB60D0150E}" type="presParOf" srcId="{E2A76DA3-97B8-425D-8E10-833E67907046}" destId="{E3B51B0F-9009-4D73-BBC0-93EF18D4DE63}" srcOrd="9" destOrd="0" presId="urn:microsoft.com/office/officeart/2018/2/layout/IconCircleList"/>
    <dgm:cxn modelId="{A98B7896-B8C4-4C9A-9768-31A359945CA4}" type="presParOf" srcId="{E2A76DA3-97B8-425D-8E10-833E67907046}" destId="{A1DDABAC-08E9-4ED5-A42D-1D1EF6AE98AB}" srcOrd="10" destOrd="0" presId="urn:microsoft.com/office/officeart/2018/2/layout/IconCircleList"/>
    <dgm:cxn modelId="{15AF9E4F-0A11-4DE0-A618-735928270CBE}" type="presParOf" srcId="{A1DDABAC-08E9-4ED5-A42D-1D1EF6AE98AB}" destId="{420FAD0E-2A4D-4E1E-A3D3-94A58AD29B3E}" srcOrd="0" destOrd="0" presId="urn:microsoft.com/office/officeart/2018/2/layout/IconCircleList"/>
    <dgm:cxn modelId="{8E05D370-527A-4C19-AAD4-B62E80D3EED2}" type="presParOf" srcId="{A1DDABAC-08E9-4ED5-A42D-1D1EF6AE98AB}" destId="{9C528ACA-E854-48F1-80D5-65337F821359}" srcOrd="1" destOrd="0" presId="urn:microsoft.com/office/officeart/2018/2/layout/IconCircleList"/>
    <dgm:cxn modelId="{860D30C9-4067-4498-95B7-702C290AD13F}" type="presParOf" srcId="{A1DDABAC-08E9-4ED5-A42D-1D1EF6AE98AB}" destId="{0CADD167-E395-436E-B801-40010489EBF1}" srcOrd="2" destOrd="0" presId="urn:microsoft.com/office/officeart/2018/2/layout/IconCircleList"/>
    <dgm:cxn modelId="{7CE60B8F-9AD7-4545-90C6-7F850F15A0B1}" type="presParOf" srcId="{A1DDABAC-08E9-4ED5-A42D-1D1EF6AE98AB}" destId="{41604E59-A683-4AF6-88C0-87B6352F404E}" srcOrd="3" destOrd="0" presId="urn:microsoft.com/office/officeart/2018/2/layout/IconCircleList"/>
    <dgm:cxn modelId="{EEF2F9D5-E790-4BE7-9055-3AA68562E85B}" type="presParOf" srcId="{E2A76DA3-97B8-425D-8E10-833E67907046}" destId="{0646E646-F9FB-4C36-85D5-61321FA21EB7}" srcOrd="11" destOrd="0" presId="urn:microsoft.com/office/officeart/2018/2/layout/IconCircleList"/>
    <dgm:cxn modelId="{E3162CD1-B544-4FEE-8CC9-0F17E683B811}" type="presParOf" srcId="{E2A76DA3-97B8-425D-8E10-833E67907046}" destId="{612E0B6D-1129-4D88-9A14-5FA205052A36}" srcOrd="12" destOrd="0" presId="urn:microsoft.com/office/officeart/2018/2/layout/IconCircleList"/>
    <dgm:cxn modelId="{7E6B8316-499B-4F68-8734-F77EEBC36922}" type="presParOf" srcId="{612E0B6D-1129-4D88-9A14-5FA205052A36}" destId="{76127FAF-DC02-45AB-A514-0FD4755DF18E}" srcOrd="0" destOrd="0" presId="urn:microsoft.com/office/officeart/2018/2/layout/IconCircleList"/>
    <dgm:cxn modelId="{3BA57817-701A-4F99-B878-E0A8184F8FF2}" type="presParOf" srcId="{612E0B6D-1129-4D88-9A14-5FA205052A36}" destId="{404A8EAA-AFAF-4FAA-BECA-C7CA335F46EB}" srcOrd="1" destOrd="0" presId="urn:microsoft.com/office/officeart/2018/2/layout/IconCircleList"/>
    <dgm:cxn modelId="{AB2C524E-216D-40FF-9DD5-84483E7307BA}" type="presParOf" srcId="{612E0B6D-1129-4D88-9A14-5FA205052A36}" destId="{90DDB446-AF04-4E4C-865D-E8B1544F9E5A}" srcOrd="2" destOrd="0" presId="urn:microsoft.com/office/officeart/2018/2/layout/IconCircleList"/>
    <dgm:cxn modelId="{16A01E23-9052-4038-8BDC-BD651140502E}" type="presParOf" srcId="{612E0B6D-1129-4D88-9A14-5FA205052A36}" destId="{B98356D7-6D2F-42EB-B94E-19E3EF374649}" srcOrd="3" destOrd="0" presId="urn:microsoft.com/office/officeart/2018/2/layout/IconCircleList"/>
    <dgm:cxn modelId="{EE4F16A8-21E8-4603-A8AF-A0A9BAB3638C}" type="presParOf" srcId="{E2A76DA3-97B8-425D-8E10-833E67907046}" destId="{35743BC4-7C9C-4169-8E7E-0514CFFCC931}" srcOrd="13" destOrd="0" presId="urn:microsoft.com/office/officeart/2018/2/layout/IconCircleList"/>
    <dgm:cxn modelId="{2A480272-72D9-4126-AA98-2F6002838B2F}" type="presParOf" srcId="{E2A76DA3-97B8-425D-8E10-833E67907046}" destId="{54616DD2-B1B1-4E9E-B91C-7ADDB37E8F82}" srcOrd="14" destOrd="0" presId="urn:microsoft.com/office/officeart/2018/2/layout/IconCircleList"/>
    <dgm:cxn modelId="{6BF645A5-AAE0-4EFA-9C1D-48F6B0B6A127}" type="presParOf" srcId="{54616DD2-B1B1-4E9E-B91C-7ADDB37E8F82}" destId="{67E87BA7-2011-43C8-90A1-42B8A56051D4}" srcOrd="0" destOrd="0" presId="urn:microsoft.com/office/officeart/2018/2/layout/IconCircleList"/>
    <dgm:cxn modelId="{6672D438-EFB7-449D-9C69-967A34D076E4}" type="presParOf" srcId="{54616DD2-B1B1-4E9E-B91C-7ADDB37E8F82}" destId="{00661264-FBDF-4D06-BD53-407467A5A001}" srcOrd="1" destOrd="0" presId="urn:microsoft.com/office/officeart/2018/2/layout/IconCircleList"/>
    <dgm:cxn modelId="{7EFC89CD-369E-4994-833D-1A6D3B6A1F81}" type="presParOf" srcId="{54616DD2-B1B1-4E9E-B91C-7ADDB37E8F82}" destId="{7026A243-C0EA-4156-BD67-12838BFD1CF0}" srcOrd="2" destOrd="0" presId="urn:microsoft.com/office/officeart/2018/2/layout/IconCircleList"/>
    <dgm:cxn modelId="{B54F330D-9324-43FF-9364-85D0F142BC9B}" type="presParOf" srcId="{54616DD2-B1B1-4E9E-B91C-7ADDB37E8F82}" destId="{33F7A8DA-F828-401D-98E6-B1F4550C0DD6}"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1A0A4-40A1-46B1-BEB6-08F7B0234498}">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E849A-6A7F-449B-B41D-7CF13C605C88}">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3B31A-B945-4C90-BE5A-53AD171DFB47}">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dirty="0"/>
            <a:t>Based on the comparisons of the two models the RESNET model performed better compared to the CNN model and VGG model with the more accuracy by testing it on the test dataset.</a:t>
          </a:r>
        </a:p>
      </dsp:txBody>
      <dsp:txXfrm>
        <a:off x="1357965" y="2319"/>
        <a:ext cx="4887299" cy="1175727"/>
      </dsp:txXfrm>
    </dsp:sp>
    <dsp:sp modelId="{38F12AEA-630A-4367-9489-0AAECFCCF300}">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7CB2E-5FDF-473D-8D1A-D2765AC7E5F7}">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EE82A-8364-4D98-A753-17EF99E903F3}">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dirty="0" err="1"/>
            <a:t>ResNet</a:t>
          </a:r>
          <a:r>
            <a:rPr lang="en-US" sz="1400" kern="1200" dirty="0"/>
            <a:t> outperform CNN and VGG by enabling deeper architectures, resolving vanishing gradients, and achieving state-of-the-art performance in image tasks.</a:t>
          </a:r>
        </a:p>
      </dsp:txBody>
      <dsp:txXfrm>
        <a:off x="1357965" y="1471979"/>
        <a:ext cx="4887299" cy="1175727"/>
      </dsp:txXfrm>
    </dsp:sp>
    <dsp:sp modelId="{782ABEAA-9A49-4CCC-B42F-3DBE6FFCD754}">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4CF66-80FD-4C36-B938-0FC4237E0A33}">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DC0603-25EE-4ECA-A3F9-7ECF6DD3ACA1}">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dirty="0"/>
            <a:t>The loss score of the  trained CNN and VGG is more compared to the Resnet model on the test dataset.</a:t>
          </a:r>
        </a:p>
      </dsp:txBody>
      <dsp:txXfrm>
        <a:off x="1357965" y="2941639"/>
        <a:ext cx="4887299" cy="1175727"/>
      </dsp:txXfrm>
    </dsp:sp>
    <dsp:sp modelId="{32DF8F81-7C95-4A5B-8F4C-774E2607969E}">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60F88-3CD8-4EB2-BB5E-C6CE6ED0CEA2}">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9886A-C947-4D81-A94C-68139B3FAB33}">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dirty="0"/>
            <a:t>The confidence level and the probability predictions of the CNN Model is better in all the predictions.</a:t>
          </a:r>
        </a:p>
      </dsp:txBody>
      <dsp:txXfrm>
        <a:off x="1357965" y="4411299"/>
        <a:ext cx="4887299" cy="1175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2F22B-703D-48AE-B8D4-C86B08DDD173}">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A6990-18BF-4449-9BCC-08F7EECB03D4}">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0106B7-BE7C-450F-AE2C-A8B4FD7F3497}">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Deployment of trained models for real-world applications.</a:t>
          </a:r>
        </a:p>
      </dsp:txBody>
      <dsp:txXfrm>
        <a:off x="1172126" y="90072"/>
        <a:ext cx="2114937" cy="897246"/>
      </dsp:txXfrm>
    </dsp:sp>
    <dsp:sp modelId="{8BC83D55-FE04-4C77-A0F6-25DE00514080}">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A2FCC-B2F6-43F5-8531-4361ABBE8575}">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C27AD9-75A7-4F7F-85EF-737A9E172A84}">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Web and mobile application development planned for farmers' use.</a:t>
          </a:r>
        </a:p>
      </dsp:txBody>
      <dsp:txXfrm>
        <a:off x="4745088" y="90072"/>
        <a:ext cx="2114937" cy="897246"/>
      </dsp:txXfrm>
    </dsp:sp>
    <dsp:sp modelId="{B7F6F03B-476F-40FB-A565-ABBE377BE778}">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5738D-A337-4B9E-85DF-3B1B97E5D2F4}">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93B74-6D14-486A-9D51-A80673FC26E6}">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User-friendly interface for uploading images of plant leaves.</a:t>
          </a:r>
        </a:p>
      </dsp:txBody>
      <dsp:txXfrm>
        <a:off x="8318049" y="90072"/>
        <a:ext cx="2114937" cy="897246"/>
      </dsp:txXfrm>
    </dsp:sp>
    <dsp:sp modelId="{5C3E2311-6185-401B-A460-7544AF4F97F5}">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99519-52BA-40A9-BB1C-B0DF6F48DEEE}">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1CDCEB-E502-43B3-9A53-F8D98CE89E62}">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Processing of images using trained models to provide disease predictions.</a:t>
          </a:r>
        </a:p>
      </dsp:txBody>
      <dsp:txXfrm>
        <a:off x="1172126" y="1727045"/>
        <a:ext cx="2114937" cy="897246"/>
      </dsp:txXfrm>
    </dsp:sp>
    <dsp:sp modelId="{DFC33B4E-2672-49BC-AFF2-ED1B554B8149}">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EEF22-BC70-4CB3-90C8-1E608523A41F}">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E8BCAF-A98A-4F5C-B6E7-80528D62465B}">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Future focus on empowering early detection and prevention of plant diseases.</a:t>
          </a:r>
        </a:p>
      </dsp:txBody>
      <dsp:txXfrm>
        <a:off x="4745088" y="1727045"/>
        <a:ext cx="2114937" cy="897246"/>
      </dsp:txXfrm>
    </dsp:sp>
    <dsp:sp modelId="{420FAD0E-2A4D-4E1E-A3D3-94A58AD29B3E}">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28ACA-E854-48F1-80D5-65337F821359}">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04E59-A683-4AF6-88C0-87B6352F404E}">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Contribution to improving agricultural practices and reducing crop losses.</a:t>
          </a:r>
        </a:p>
      </dsp:txBody>
      <dsp:txXfrm>
        <a:off x="8318049" y="1727045"/>
        <a:ext cx="2114937" cy="897246"/>
      </dsp:txXfrm>
    </dsp:sp>
    <dsp:sp modelId="{76127FAF-DC02-45AB-A514-0FD4755DF18E}">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A8EAA-AFAF-4FAA-BECA-C7CA335F46EB}">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8356D7-6D2F-42EB-B94E-19E3EF374649}">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Development of a user-friendly interface, intuitive and easy to navigate.</a:t>
          </a:r>
        </a:p>
      </dsp:txBody>
      <dsp:txXfrm>
        <a:off x="1172126" y="3364019"/>
        <a:ext cx="2114937" cy="897246"/>
      </dsp:txXfrm>
    </dsp:sp>
    <dsp:sp modelId="{67E87BA7-2011-43C8-90A1-42B8A56051D4}">
      <dsp:nvSpPr>
        <dsp:cNvPr id="0" name=""/>
        <dsp:cNvSpPr/>
      </dsp:nvSpPr>
      <dsp:spPr>
        <a:xfrm>
          <a:off x="3655575" y="336401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61264-FBDF-4D06-BD53-407467A5A001}">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7A8DA-F828-401D-98E6-B1F4550C0DD6}">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Continuous improvement with user feedback to enhance the application.</a:t>
          </a:r>
        </a:p>
      </dsp:txBody>
      <dsp:txXfrm>
        <a:off x="4745088" y="336401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8687-17B5-F05D-F4BA-932B6E9C9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235E2C-E262-4CCB-1110-14AC15B46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384B4A-E25C-2BAD-AD35-C7AE0CDCE168}"/>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E4B03205-1134-A3C4-5FAF-47029049D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FCC0C-5E33-FCC2-8A3E-844C31EC1B70}"/>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372621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3AE0-4512-4E4B-35F7-A5534835EC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2EF52E-AC7F-7AD1-542B-939D783ED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9C1DD-C137-1325-E7DE-D143256C0B9F}"/>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820CE050-F9E1-D0B6-C14A-0DA824827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05CAE-AFA5-3241-96BD-7947F9FBD4E0}"/>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67466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7A834C-E383-9F2B-2E6B-BE96C6D7D2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B618F5-C968-5725-ADBA-76B3A347C5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F6A26-38EA-C95F-A239-1DBD8ECECFB3}"/>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244565EB-975D-9DB8-D492-21F9EE7A5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D4AE7-81F0-779F-D144-6DB78B83D898}"/>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264121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7E3C-ACA1-1EAA-1EBA-AA3D913CE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5D9F8-BE86-85EB-0717-5C5A11257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5BC07-33ED-BBD3-AB40-EB99CD25689C}"/>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BC99F028-1556-56AE-E879-ABE919E5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F3329-77F2-D323-AFF7-D5364FD1261A}"/>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28582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6635-FE37-7AD0-F31E-1D6B8A4A81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DFADF-4DBC-2362-65B9-8E3135FC0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20C3C-B7E7-1D0C-5224-8B46DD5652F2}"/>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63AC1AEB-CA8F-CEAB-E2EE-A2EF53CEC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75BB4-127D-9B51-41AC-91FB2331E16E}"/>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730788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A392-C3E2-D8A1-2BD5-52C990B52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5749FB-47ED-68AD-F30B-DECDC923EE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60506D-5F5C-A06B-662D-D0FB387BED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A7E38-4B3E-A1F6-5981-7D4C628C1DC5}"/>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6" name="Footer Placeholder 5">
            <a:extLst>
              <a:ext uri="{FF2B5EF4-FFF2-40B4-BE49-F238E27FC236}">
                <a16:creationId xmlns:a16="http://schemas.microsoft.com/office/drawing/2014/main" id="{A163BBD4-8CFE-8002-D40B-D3C27032C0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B96A4-F06C-6008-40FD-C489A0FEB1CC}"/>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3484844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D608-C306-57E6-E627-3963A2FC40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AAD2D6-3488-B5DC-8193-291F83A0C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FACA1D-F891-FE94-B565-A99F34738A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D200B-2C81-93D8-5E2D-7B0FBA2E91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1238E6-26B0-1D42-A9F3-461A0E9D5F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B1AD1E-5F45-9890-2C47-F8A1EB3AD589}"/>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8" name="Footer Placeholder 7">
            <a:extLst>
              <a:ext uri="{FF2B5EF4-FFF2-40B4-BE49-F238E27FC236}">
                <a16:creationId xmlns:a16="http://schemas.microsoft.com/office/drawing/2014/main" id="{4193E79D-CB7B-F07A-6FC2-48C9D3D119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B98BBE-4D42-91B7-EF0A-A8F645B93F1E}"/>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91619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ECC1-AB49-2513-EB7A-3E2AEB7B96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D8C094-92C3-68C0-0C5A-81DBBE757959}"/>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4" name="Footer Placeholder 3">
            <a:extLst>
              <a:ext uri="{FF2B5EF4-FFF2-40B4-BE49-F238E27FC236}">
                <a16:creationId xmlns:a16="http://schemas.microsoft.com/office/drawing/2014/main" id="{36D590A0-F907-5471-FDA3-C19300B0F6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AF1B6-AF2E-AD7D-BCE5-86C7FCB7862E}"/>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138360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E2188-B299-3EB0-2133-1908A5542AC9}"/>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3" name="Footer Placeholder 2">
            <a:extLst>
              <a:ext uri="{FF2B5EF4-FFF2-40B4-BE49-F238E27FC236}">
                <a16:creationId xmlns:a16="http://schemas.microsoft.com/office/drawing/2014/main" id="{B4D7EC48-0EDD-B1E9-85D9-DE3E12E1FF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F29C9-2CB8-AD5A-8698-C62FC76913BB}"/>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185663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DCA5-F118-3C8B-4308-7AABBB148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59A5B8-9D93-F258-F2F0-5983C659D6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9AAFF2-CC78-9C45-624C-9F012F794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EC6E2-53AA-B7B9-BB5F-2C9A96B014C6}"/>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6" name="Footer Placeholder 5">
            <a:extLst>
              <a:ext uri="{FF2B5EF4-FFF2-40B4-BE49-F238E27FC236}">
                <a16:creationId xmlns:a16="http://schemas.microsoft.com/office/drawing/2014/main" id="{11806883-866C-ADF3-CCB4-024D2DDDD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EF140-8076-3A98-3962-3D3119B335A6}"/>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188445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3BC5-D227-6977-DCAE-055EC1000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8AF1B9-63FB-6EC2-9DFF-DB537625F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5BC4EC-0556-E4DA-F5EF-AFC540D12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126490-CFAA-DC87-72F1-198C04593CCF}"/>
              </a:ext>
            </a:extLst>
          </p:cNvPr>
          <p:cNvSpPr>
            <a:spLocks noGrp="1"/>
          </p:cNvSpPr>
          <p:nvPr>
            <p:ph type="dt" sz="half" idx="10"/>
          </p:nvPr>
        </p:nvSpPr>
        <p:spPr/>
        <p:txBody>
          <a:bodyPr/>
          <a:lstStyle/>
          <a:p>
            <a:fld id="{01B675A1-AC06-4BCC-8F27-B27FED191373}" type="datetimeFigureOut">
              <a:rPr lang="en-US" smtClean="0"/>
              <a:t>12/11/2023</a:t>
            </a:fld>
            <a:endParaRPr lang="en-US"/>
          </a:p>
        </p:txBody>
      </p:sp>
      <p:sp>
        <p:nvSpPr>
          <p:cNvPr id="6" name="Footer Placeholder 5">
            <a:extLst>
              <a:ext uri="{FF2B5EF4-FFF2-40B4-BE49-F238E27FC236}">
                <a16:creationId xmlns:a16="http://schemas.microsoft.com/office/drawing/2014/main" id="{A8EB70B5-9AD0-0DDC-EC98-03A4CCB311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AF23A-02B9-9954-1468-E17AEEB391A3}"/>
              </a:ext>
            </a:extLst>
          </p:cNvPr>
          <p:cNvSpPr>
            <a:spLocks noGrp="1"/>
          </p:cNvSpPr>
          <p:nvPr>
            <p:ph type="sldNum" sz="quarter" idx="12"/>
          </p:nvPr>
        </p:nvSpPr>
        <p:spPr/>
        <p:txBody>
          <a:bodyPr/>
          <a:lstStyle/>
          <a:p>
            <a:fld id="{6D48D564-DE33-443D-A658-C86084F78648}" type="slidenum">
              <a:rPr lang="en-US" smtClean="0"/>
              <a:t>‹#›</a:t>
            </a:fld>
            <a:endParaRPr lang="en-US"/>
          </a:p>
        </p:txBody>
      </p:sp>
    </p:spTree>
    <p:extLst>
      <p:ext uri="{BB962C8B-B14F-4D97-AF65-F5344CB8AC3E}">
        <p14:creationId xmlns:p14="http://schemas.microsoft.com/office/powerpoint/2010/main" val="382005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026F9-BA27-B13F-391D-FE6BDA8A5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CBE687-6B03-F8DA-889F-808D23CC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21559-54E7-9DF2-84BD-584843109E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675A1-AC06-4BCC-8F27-B27FED191373}" type="datetimeFigureOut">
              <a:rPr lang="en-US" smtClean="0"/>
              <a:t>12/11/2023</a:t>
            </a:fld>
            <a:endParaRPr lang="en-US"/>
          </a:p>
        </p:txBody>
      </p:sp>
      <p:sp>
        <p:nvSpPr>
          <p:cNvPr id="5" name="Footer Placeholder 4">
            <a:extLst>
              <a:ext uri="{FF2B5EF4-FFF2-40B4-BE49-F238E27FC236}">
                <a16:creationId xmlns:a16="http://schemas.microsoft.com/office/drawing/2014/main" id="{972FFB50-5BE5-7E0F-14AE-7D0695416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AA78A-D7AF-F650-4242-2F7D089383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48D564-DE33-443D-A658-C86084F78648}" type="slidenum">
              <a:rPr lang="en-US" smtClean="0"/>
              <a:t>‹#›</a:t>
            </a:fld>
            <a:endParaRPr lang="en-US"/>
          </a:p>
        </p:txBody>
      </p:sp>
    </p:spTree>
    <p:extLst>
      <p:ext uri="{BB962C8B-B14F-4D97-AF65-F5344CB8AC3E}">
        <p14:creationId xmlns:p14="http://schemas.microsoft.com/office/powerpoint/2010/main" val="382062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svg"/><Relationship Id="rId7" Type="http://schemas.openxmlformats.org/officeDocument/2006/relationships/diagramColors" Target="../diagrams/colors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arjuntejaswi/plant-village" TargetMode="External"/><Relationship Id="rId2" Type="http://schemas.openxmlformats.org/officeDocument/2006/relationships/hyperlink" Target="https://github.com/codebasics/potato-disease-classification/blob/main/training/potato-disease-classification-model.ipynb"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plantmethods.biomedcentral.com/articles/10.1186/s13007-021-00722-9" TargetMode="External"/><Relationship Id="rId4" Type="http://schemas.openxmlformats.org/officeDocument/2006/relationships/hyperlink" Target="https://www.mdpi.com/2073-4395/12/10/2395#:~:text=With%20the%20advent%20of%20machine,original%20characteristics%20of%20an%20imag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rjuntejaswi/plant-village"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eedling growing on a tree trunk">
            <a:extLst>
              <a:ext uri="{FF2B5EF4-FFF2-40B4-BE49-F238E27FC236}">
                <a16:creationId xmlns:a16="http://schemas.microsoft.com/office/drawing/2014/main" id="{06ABFB7C-E957-3697-C364-7BB0665AECD5}"/>
              </a:ext>
            </a:extLst>
          </p:cNvPr>
          <p:cNvPicPr>
            <a:picLocks noChangeAspect="1"/>
          </p:cNvPicPr>
          <p:nvPr/>
        </p:nvPicPr>
        <p:blipFill rotWithShape="1">
          <a:blip r:embed="rId2">
            <a:alphaModFix amt="50000"/>
          </a:blip>
          <a:srcRect t="4680" r="-1" b="12272"/>
          <a:stretch/>
        </p:blipFill>
        <p:spPr>
          <a:xfrm>
            <a:off x="20" y="10"/>
            <a:ext cx="12188930" cy="6857990"/>
          </a:xfrm>
          <a:prstGeom prst="rect">
            <a:avLst/>
          </a:prstGeom>
        </p:spPr>
      </p:pic>
      <p:sp>
        <p:nvSpPr>
          <p:cNvPr id="2" name="Title 1">
            <a:extLst>
              <a:ext uri="{FF2B5EF4-FFF2-40B4-BE49-F238E27FC236}">
                <a16:creationId xmlns:a16="http://schemas.microsoft.com/office/drawing/2014/main" id="{416254B0-A2A7-D20A-72E9-8E85A706856D}"/>
              </a:ext>
            </a:extLst>
          </p:cNvPr>
          <p:cNvSpPr>
            <a:spLocks noGrp="1"/>
          </p:cNvSpPr>
          <p:nvPr>
            <p:ph type="ctrTitle"/>
          </p:nvPr>
        </p:nvSpPr>
        <p:spPr>
          <a:xfrm>
            <a:off x="1524000" y="1122363"/>
            <a:ext cx="9144000" cy="3063240"/>
          </a:xfrm>
        </p:spPr>
        <p:txBody>
          <a:bodyPr>
            <a:normAutofit/>
          </a:bodyPr>
          <a:lstStyle/>
          <a:p>
            <a:r>
              <a:rPr lang="en-US" sz="6600">
                <a:solidFill>
                  <a:schemeClr val="bg1"/>
                </a:solidFill>
                <a:latin typeface="+mn-lt"/>
              </a:rPr>
              <a:t>PLANT DISEASE CLASSIFICATION</a:t>
            </a:r>
          </a:p>
        </p:txBody>
      </p:sp>
      <p:sp>
        <p:nvSpPr>
          <p:cNvPr id="3" name="Subtitle 2">
            <a:extLst>
              <a:ext uri="{FF2B5EF4-FFF2-40B4-BE49-F238E27FC236}">
                <a16:creationId xmlns:a16="http://schemas.microsoft.com/office/drawing/2014/main" id="{9A190415-FA55-0181-32A3-059A6BCEBE19}"/>
              </a:ext>
            </a:extLst>
          </p:cNvPr>
          <p:cNvSpPr>
            <a:spLocks noGrp="1"/>
          </p:cNvSpPr>
          <p:nvPr>
            <p:ph type="subTitle" idx="1"/>
          </p:nvPr>
        </p:nvSpPr>
        <p:spPr>
          <a:xfrm>
            <a:off x="1527048" y="4599432"/>
            <a:ext cx="9144000" cy="1536192"/>
          </a:xfrm>
        </p:spPr>
        <p:txBody>
          <a:bodyPr>
            <a:normAutofit/>
          </a:bodyPr>
          <a:lstStyle/>
          <a:p>
            <a:r>
              <a:rPr lang="en-US" sz="2000" dirty="0">
                <a:solidFill>
                  <a:schemeClr val="bg1"/>
                </a:solidFill>
              </a:rPr>
              <a:t>DURGA VENKATA PHANINDRA KUMAR MULAMREDDY</a:t>
            </a:r>
          </a:p>
          <a:p>
            <a:r>
              <a:rPr lang="en-US" sz="2000" dirty="0">
                <a:solidFill>
                  <a:schemeClr val="bg1"/>
                </a:solidFill>
              </a:rPr>
              <a:t>SAI RUTHVIK ANANTAPALLI</a:t>
            </a:r>
          </a:p>
          <a:p>
            <a:r>
              <a:rPr lang="en-US" sz="2000" dirty="0">
                <a:solidFill>
                  <a:schemeClr val="bg1"/>
                </a:solidFill>
              </a:rPr>
              <a:t>RANADEEP REDDY GURRAM</a:t>
            </a:r>
          </a:p>
        </p:txBody>
      </p:sp>
      <p:sp>
        <p:nvSpPr>
          <p:cNvPr id="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127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C0061-F818-CB07-2081-18F859454CA1}"/>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a:solidFill>
                  <a:srgbClr val="FFFFFF"/>
                </a:solidFill>
                <a:latin typeface="+mj-lt"/>
                <a:ea typeface="+mj-ea"/>
                <a:cs typeface="+mj-cs"/>
              </a:rPr>
              <a:t>Predictions of the RESNET Model on the test dataset  </a:t>
            </a:r>
          </a:p>
        </p:txBody>
      </p:sp>
      <p:pic>
        <p:nvPicPr>
          <p:cNvPr id="6" name="Content Placeholder 5">
            <a:extLst>
              <a:ext uri="{FF2B5EF4-FFF2-40B4-BE49-F238E27FC236}">
                <a16:creationId xmlns:a16="http://schemas.microsoft.com/office/drawing/2014/main" id="{C5F3CC39-7409-107B-2135-BF7B42A9DE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44" y="109350"/>
            <a:ext cx="6259228" cy="6571368"/>
          </a:xfrm>
          <a:prstGeom prst="rect">
            <a:avLst/>
          </a:prstGeom>
        </p:spPr>
      </p:pic>
    </p:spTree>
    <p:extLst>
      <p:ext uri="{BB962C8B-B14F-4D97-AF65-F5344CB8AC3E}">
        <p14:creationId xmlns:p14="http://schemas.microsoft.com/office/powerpoint/2010/main" val="239532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6721-800C-66A1-E28E-09CA36973D4C}"/>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dirty="0">
                <a:solidFill>
                  <a:srgbClr val="FFFFFF"/>
                </a:solidFill>
                <a:latin typeface="+mj-lt"/>
                <a:ea typeface="+mj-ea"/>
                <a:cs typeface="+mj-cs"/>
              </a:rPr>
              <a:t>Predictions of the VGG Model on the test dataset  </a:t>
            </a:r>
          </a:p>
        </p:txBody>
      </p:sp>
      <p:pic>
        <p:nvPicPr>
          <p:cNvPr id="5" name="Content Placeholder 4">
            <a:extLst>
              <a:ext uri="{FF2B5EF4-FFF2-40B4-BE49-F238E27FC236}">
                <a16:creationId xmlns:a16="http://schemas.microsoft.com/office/drawing/2014/main" id="{B6C0FAAC-2E33-D188-B008-D6CC9B77BE31}"/>
              </a:ext>
            </a:extLst>
          </p:cNvPr>
          <p:cNvPicPr>
            <a:picLocks noGrp="1" noChangeAspect="1"/>
          </p:cNvPicPr>
          <p:nvPr>
            <p:ph idx="1"/>
          </p:nvPr>
        </p:nvPicPr>
        <p:blipFill>
          <a:blip r:embed="rId2"/>
          <a:stretch>
            <a:fillRect/>
          </a:stretch>
        </p:blipFill>
        <p:spPr>
          <a:xfrm>
            <a:off x="5167714" y="147012"/>
            <a:ext cx="6196972" cy="6506009"/>
          </a:xfrm>
          <a:prstGeom prst="rect">
            <a:avLst/>
          </a:prstGeom>
        </p:spPr>
      </p:pic>
    </p:spTree>
    <p:extLst>
      <p:ext uri="{BB962C8B-B14F-4D97-AF65-F5344CB8AC3E}">
        <p14:creationId xmlns:p14="http://schemas.microsoft.com/office/powerpoint/2010/main" val="421120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46FD934-EB5C-3851-C087-84115292EEC5}"/>
              </a:ext>
            </a:extLst>
          </p:cNvPr>
          <p:cNvSpPr>
            <a:spLocks noGrp="1"/>
          </p:cNvSpPr>
          <p:nvPr>
            <p:ph type="title"/>
          </p:nvPr>
        </p:nvSpPr>
        <p:spPr>
          <a:xfrm>
            <a:off x="479394" y="1070800"/>
            <a:ext cx="3939688" cy="5583126"/>
          </a:xfrm>
        </p:spPr>
        <p:txBody>
          <a:bodyPr>
            <a:normAutofit/>
          </a:bodyPr>
          <a:lstStyle/>
          <a:p>
            <a:pPr algn="r"/>
            <a:r>
              <a:rPr lang="en-US" sz="5600" dirty="0"/>
              <a:t>Conclusions and Results</a:t>
            </a:r>
          </a:p>
        </p:txBody>
      </p:sp>
      <p:cxnSp>
        <p:nvCxnSpPr>
          <p:cNvPr id="49" name="Straight Connector 4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F5AA868-F98A-B5E5-863D-BA41EA0234DB}"/>
              </a:ext>
            </a:extLst>
          </p:cNvPr>
          <p:cNvGraphicFramePr>
            <a:graphicFrameLocks noGrp="1"/>
          </p:cNvGraphicFramePr>
          <p:nvPr>
            <p:ph idx="1"/>
            <p:extLst>
              <p:ext uri="{D42A27DB-BD31-4B8C-83A1-F6EECF244321}">
                <p14:modId xmlns:p14="http://schemas.microsoft.com/office/powerpoint/2010/main" val="37640617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0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3B76B-2FB2-B320-496B-200BDB842C07}"/>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Future Goals</a:t>
            </a:r>
          </a:p>
        </p:txBody>
      </p:sp>
      <p:sp>
        <p:nvSpPr>
          <p:cNvPr id="37" name="Rectangle: Rounded Corners 3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arm scene">
            <a:extLst>
              <a:ext uri="{FF2B5EF4-FFF2-40B4-BE49-F238E27FC236}">
                <a16:creationId xmlns:a16="http://schemas.microsoft.com/office/drawing/2014/main" id="{351999DD-F7B4-0CA5-E9C4-823142743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graphicFrame>
        <p:nvGraphicFramePr>
          <p:cNvPr id="12" name="Content Placeholder 2">
            <a:extLst>
              <a:ext uri="{FF2B5EF4-FFF2-40B4-BE49-F238E27FC236}">
                <a16:creationId xmlns:a16="http://schemas.microsoft.com/office/drawing/2014/main" id="{9689726A-0239-99B6-1F7C-2DD1411CC835}"/>
              </a:ext>
            </a:extLst>
          </p:cNvPr>
          <p:cNvGraphicFramePr>
            <a:graphicFrameLocks noGrp="1"/>
          </p:cNvGraphicFramePr>
          <p:nvPr>
            <p:ph idx="1"/>
            <p:extLst>
              <p:ext uri="{D42A27DB-BD31-4B8C-83A1-F6EECF244321}">
                <p14:modId xmlns:p14="http://schemas.microsoft.com/office/powerpoint/2010/main" val="139330317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145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572FE-F736-7A59-124F-4FA320F9ADE7}"/>
              </a:ext>
            </a:extLst>
          </p:cNvPr>
          <p:cNvSpPr>
            <a:spLocks noGrp="1"/>
          </p:cNvSpPr>
          <p:nvPr>
            <p:ph type="title"/>
          </p:nvPr>
        </p:nvSpPr>
        <p:spPr>
          <a:xfrm>
            <a:off x="572493" y="238539"/>
            <a:ext cx="11018520" cy="1434415"/>
          </a:xfrm>
        </p:spPr>
        <p:txBody>
          <a:bodyPr anchor="b">
            <a:normAutofit/>
          </a:bodyPr>
          <a:lstStyle/>
          <a:p>
            <a:r>
              <a:rPr lang="en-US" sz="5400"/>
              <a:t>REFERENCES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C7126-F2B6-A2C5-A400-F173B971D64C}"/>
              </a:ext>
            </a:extLst>
          </p:cNvPr>
          <p:cNvSpPr>
            <a:spLocks noGrp="1"/>
          </p:cNvSpPr>
          <p:nvPr>
            <p:ph idx="1"/>
          </p:nvPr>
        </p:nvSpPr>
        <p:spPr>
          <a:xfrm>
            <a:off x="572493" y="2071316"/>
            <a:ext cx="6713552" cy="4119172"/>
          </a:xfrm>
        </p:spPr>
        <p:txBody>
          <a:bodyPr anchor="t">
            <a:normAutofit/>
          </a:bodyPr>
          <a:lstStyle/>
          <a:p>
            <a:pPr marL="0" indent="0">
              <a:buNone/>
            </a:pPr>
            <a:r>
              <a:rPr lang="en-US" sz="1900">
                <a:hlinkClick r:id="rId2"/>
              </a:rPr>
              <a:t>https://github.com/codebasics/potato-disease-classification/blob/main/training/potato-disease-classification-model.ipynb</a:t>
            </a:r>
            <a:endParaRPr lang="en-US" sz="1900"/>
          </a:p>
          <a:p>
            <a:pPr marL="0" indent="0">
              <a:buNone/>
            </a:pPr>
            <a:endParaRPr lang="en-US" sz="1900">
              <a:hlinkClick r:id="rId3"/>
            </a:endParaRPr>
          </a:p>
          <a:p>
            <a:pPr marL="0" indent="0">
              <a:buNone/>
            </a:pPr>
            <a:r>
              <a:rPr lang="en-US" sz="1900">
                <a:hlinkClick r:id="rId3"/>
              </a:rPr>
              <a:t>https://www.kaggle.com/datasets/arjuntejaswi/plant-village</a:t>
            </a:r>
            <a:endParaRPr lang="en-US" sz="1900"/>
          </a:p>
          <a:p>
            <a:pPr marL="0" indent="0">
              <a:buNone/>
            </a:pPr>
            <a:endParaRPr lang="en-US" sz="1900">
              <a:hlinkClick r:id="rId4"/>
            </a:endParaRPr>
          </a:p>
          <a:p>
            <a:pPr marL="0" indent="0">
              <a:buNone/>
            </a:pPr>
            <a:r>
              <a:rPr lang="en-US" sz="1900">
                <a:hlinkClick r:id="rId4"/>
              </a:rPr>
              <a:t>https://www.mdpi.com/2073-4395/12/10/2395#:~:text=With%20the%20advent%20of%20machine,original%20characteristics%20of%20an%20image</a:t>
            </a:r>
            <a:r>
              <a:rPr lang="en-US" sz="1900"/>
              <a:t>.</a:t>
            </a:r>
          </a:p>
          <a:p>
            <a:pPr marL="0" indent="0">
              <a:buNone/>
            </a:pPr>
            <a:endParaRPr lang="en-US" sz="1900"/>
          </a:p>
          <a:p>
            <a:pPr marL="0" indent="0">
              <a:buNone/>
            </a:pPr>
            <a:r>
              <a:rPr lang="en-US" sz="1900">
                <a:hlinkClick r:id="rId5"/>
              </a:rPr>
              <a:t>https://plantmethods.biomedcentral.com/articles/10.1186/s13007-021-00722-9</a:t>
            </a:r>
            <a:endParaRPr lang="en-US" sz="1900"/>
          </a:p>
          <a:p>
            <a:pPr marL="0" indent="0">
              <a:buNone/>
            </a:pPr>
            <a:endParaRPr lang="en-US" sz="1900"/>
          </a:p>
        </p:txBody>
      </p:sp>
      <p:pic>
        <p:nvPicPr>
          <p:cNvPr id="5" name="Picture 4" descr="Locator flag on a city map">
            <a:extLst>
              <a:ext uri="{FF2B5EF4-FFF2-40B4-BE49-F238E27FC236}">
                <a16:creationId xmlns:a16="http://schemas.microsoft.com/office/drawing/2014/main" id="{E8EC7D75-E246-B038-D04B-53991A8A8CD8}"/>
              </a:ext>
            </a:extLst>
          </p:cNvPr>
          <p:cNvPicPr>
            <a:picLocks noChangeAspect="1"/>
          </p:cNvPicPr>
          <p:nvPr/>
        </p:nvPicPr>
        <p:blipFill rotWithShape="1">
          <a:blip r:embed="rId6"/>
          <a:srcRect r="35784" b="2"/>
          <a:stretch/>
        </p:blipFill>
        <p:spPr>
          <a:xfrm>
            <a:off x="7675658" y="2093976"/>
            <a:ext cx="3941064" cy="4096512"/>
          </a:xfrm>
          <a:prstGeom prst="rect">
            <a:avLst/>
          </a:prstGeom>
        </p:spPr>
      </p:pic>
    </p:spTree>
    <p:extLst>
      <p:ext uri="{BB962C8B-B14F-4D97-AF65-F5344CB8AC3E}">
        <p14:creationId xmlns:p14="http://schemas.microsoft.com/office/powerpoint/2010/main" val="357667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BE8FF-FB1C-7EBC-FAC3-BB59B4EBF9F7}"/>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kern="1200">
                <a:solidFill>
                  <a:schemeClr val="tx1"/>
                </a:solidFill>
                <a:latin typeface="+mj-lt"/>
                <a:ea typeface="+mj-ea"/>
                <a:cs typeface="+mj-cs"/>
              </a:rPr>
              <a:t>Thank you</a:t>
            </a: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ight Double Quote">
            <a:extLst>
              <a:ext uri="{FF2B5EF4-FFF2-40B4-BE49-F238E27FC236}">
                <a16:creationId xmlns:a16="http://schemas.microsoft.com/office/drawing/2014/main" id="{E2D698B2-DB73-0104-06B1-4770B30961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27518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3560E-C740-AB29-75C2-D6847B5D18A0}"/>
              </a:ext>
            </a:extLst>
          </p:cNvPr>
          <p:cNvSpPr>
            <a:spLocks noGrp="1"/>
          </p:cNvSpPr>
          <p:nvPr>
            <p:ph type="title"/>
          </p:nvPr>
        </p:nvSpPr>
        <p:spPr>
          <a:xfrm>
            <a:off x="6513788" y="365125"/>
            <a:ext cx="4840010" cy="1807305"/>
          </a:xfrm>
        </p:spPr>
        <p:txBody>
          <a:bodyPr>
            <a:normAutofit/>
          </a:bodyPr>
          <a:lstStyle/>
          <a:p>
            <a:r>
              <a:rPr lang="en-US"/>
              <a:t>Problem Statement</a:t>
            </a:r>
          </a:p>
        </p:txBody>
      </p:sp>
      <p:pic>
        <p:nvPicPr>
          <p:cNvPr id="18" name="Picture 4" descr="Cross section of young plant and roots">
            <a:extLst>
              <a:ext uri="{FF2B5EF4-FFF2-40B4-BE49-F238E27FC236}">
                <a16:creationId xmlns:a16="http://schemas.microsoft.com/office/drawing/2014/main" id="{072C66E0-7124-8FFC-9E9F-0A8174688674}"/>
              </a:ext>
            </a:extLst>
          </p:cNvPr>
          <p:cNvPicPr>
            <a:picLocks noChangeAspect="1"/>
          </p:cNvPicPr>
          <p:nvPr/>
        </p:nvPicPr>
        <p:blipFill rotWithShape="1">
          <a:blip r:embed="rId2"/>
          <a:srcRect l="3623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6B88CE8-8DDD-8FA9-E98D-709835845D3F}"/>
              </a:ext>
            </a:extLst>
          </p:cNvPr>
          <p:cNvSpPr>
            <a:spLocks noGrp="1"/>
          </p:cNvSpPr>
          <p:nvPr>
            <p:ph idx="1"/>
          </p:nvPr>
        </p:nvSpPr>
        <p:spPr>
          <a:xfrm>
            <a:off x="6513788" y="2333297"/>
            <a:ext cx="4840010" cy="3843666"/>
          </a:xfrm>
        </p:spPr>
        <p:txBody>
          <a:bodyPr>
            <a:normAutofit/>
          </a:bodyPr>
          <a:lstStyle/>
          <a:p>
            <a:r>
              <a:rPr lang="en-US" sz="1400"/>
              <a:t>The goal of this project is to develop a robust plant disease classification model for potatoes using Convolutional Neural Networks (CNN) and Residual Networks (ResNet). The primary objective is to accurately identify the presence of various diseases in potato plants from images.</a:t>
            </a:r>
          </a:p>
          <a:p>
            <a:r>
              <a:rPr lang="en-US" sz="1400"/>
              <a:t>Plant diseases pose significant threats to agricultural production and food security worldwide.</a:t>
            </a:r>
          </a:p>
          <a:p>
            <a:r>
              <a:rPr lang="en-US" sz="1400"/>
              <a:t>Identifying and diagnosing plant diseases manually can be time-consuming and prone to errors.</a:t>
            </a:r>
          </a:p>
          <a:p>
            <a:r>
              <a:rPr lang="en-US" sz="1400"/>
              <a:t>The objective is to build a plant disease classification model capable of distinguishing between healthy and diseased potato plants.</a:t>
            </a:r>
          </a:p>
          <a:p>
            <a:r>
              <a:rPr lang="en-US" sz="1400"/>
              <a:t>The two diseases of the potatoes are the early blight disease caused by the fungus and the late blight disease caused by micro-organisms.</a:t>
            </a:r>
          </a:p>
        </p:txBody>
      </p:sp>
    </p:spTree>
    <p:extLst>
      <p:ext uri="{BB962C8B-B14F-4D97-AF65-F5344CB8AC3E}">
        <p14:creationId xmlns:p14="http://schemas.microsoft.com/office/powerpoint/2010/main" val="234000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8" name="Rectangle 107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0" name="Arc 107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8CA920-E86A-746A-F551-F47524B54681}"/>
              </a:ext>
            </a:extLst>
          </p:cNvPr>
          <p:cNvSpPr>
            <a:spLocks noGrp="1"/>
          </p:cNvSpPr>
          <p:nvPr>
            <p:ph type="title"/>
          </p:nvPr>
        </p:nvSpPr>
        <p:spPr>
          <a:xfrm>
            <a:off x="5894962" y="479493"/>
            <a:ext cx="5458838" cy="1325563"/>
          </a:xfrm>
        </p:spPr>
        <p:txBody>
          <a:bodyPr>
            <a:normAutofit/>
          </a:bodyPr>
          <a:lstStyle/>
          <a:p>
            <a:r>
              <a:rPr lang="en-US"/>
              <a:t>Data Set overview</a:t>
            </a:r>
          </a:p>
        </p:txBody>
      </p:sp>
      <p:sp>
        <p:nvSpPr>
          <p:cNvPr id="1082" name="Freeform: Shape 108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diagram of a number of food distribution with Crust in the background&#10;&#10;Description automatically generated">
            <a:extLst>
              <a:ext uri="{FF2B5EF4-FFF2-40B4-BE49-F238E27FC236}">
                <a16:creationId xmlns:a16="http://schemas.microsoft.com/office/drawing/2014/main" id="{9DA3446B-A8FE-7EB6-DA75-F4A5A981F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82" y="1558212"/>
            <a:ext cx="5417942" cy="349457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EB23ADC0-C473-C484-3B30-052399FA2FBA}"/>
              </a:ext>
            </a:extLst>
          </p:cNvPr>
          <p:cNvSpPr>
            <a:spLocks noGrp="1"/>
          </p:cNvSpPr>
          <p:nvPr>
            <p:ph idx="1"/>
          </p:nvPr>
        </p:nvSpPr>
        <p:spPr>
          <a:xfrm>
            <a:off x="5894962" y="1984443"/>
            <a:ext cx="5458838" cy="4192520"/>
          </a:xfrm>
        </p:spPr>
        <p:txBody>
          <a:bodyPr>
            <a:normAutofit/>
          </a:bodyPr>
          <a:lstStyle/>
          <a:p>
            <a:r>
              <a:rPr lang="en-US" sz="2000" dirty="0"/>
              <a:t>The link of the data set is from Kaggle it is </a:t>
            </a:r>
            <a:r>
              <a:rPr lang="en-US" sz="2000" dirty="0">
                <a:hlinkClick r:id="rId3"/>
              </a:rPr>
              <a:t>https://www.kaggle.com/datasets/arjuntejaswi/plant-village</a:t>
            </a:r>
            <a:endParaRPr lang="en-US" sz="2000" dirty="0"/>
          </a:p>
          <a:p>
            <a:r>
              <a:rPr lang="en-US" sz="2000" dirty="0"/>
              <a:t>The dataset consists of a collection of images of potato plants affected by different diseases and healthy potato plants.</a:t>
            </a:r>
          </a:p>
          <a:p>
            <a:r>
              <a:rPr lang="en-US" sz="2000" dirty="0"/>
              <a:t>Each image is labeled with the corresponding disease class, such as "Potato___</a:t>
            </a:r>
            <a:r>
              <a:rPr lang="en-US" sz="2000" dirty="0" err="1"/>
              <a:t>Early_blight</a:t>
            </a:r>
            <a:r>
              <a:rPr lang="en-US" sz="2000" dirty="0"/>
              <a:t>," "Potato___</a:t>
            </a:r>
            <a:r>
              <a:rPr lang="en-US" sz="2000" dirty="0" err="1"/>
              <a:t>Late_blight</a:t>
            </a:r>
            <a:r>
              <a:rPr lang="en-US" sz="2000" dirty="0"/>
              <a:t>," and "</a:t>
            </a:r>
            <a:r>
              <a:rPr lang="en-US" sz="2000" dirty="0" err="1"/>
              <a:t>Potato___healthy</a:t>
            </a:r>
            <a:r>
              <a:rPr lang="en-US" sz="2000" dirty="0"/>
              <a:t>.“</a:t>
            </a:r>
          </a:p>
          <a:p>
            <a:endParaRPr lang="en-US" sz="2000" dirty="0"/>
          </a:p>
          <a:p>
            <a:pPr marL="0" indent="0">
              <a:buNone/>
            </a:pPr>
            <a:endParaRPr lang="en-US" sz="2000" dirty="0"/>
          </a:p>
        </p:txBody>
      </p:sp>
    </p:spTree>
    <p:extLst>
      <p:ext uri="{BB962C8B-B14F-4D97-AF65-F5344CB8AC3E}">
        <p14:creationId xmlns:p14="http://schemas.microsoft.com/office/powerpoint/2010/main" val="62033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291F8B4-C584-C8DE-68F0-4E7C4470E570}"/>
              </a:ext>
            </a:extLst>
          </p:cNvPr>
          <p:cNvSpPr>
            <a:spLocks noGrp="1"/>
          </p:cNvSpPr>
          <p:nvPr>
            <p:ph type="title"/>
          </p:nvPr>
        </p:nvSpPr>
        <p:spPr>
          <a:xfrm>
            <a:off x="838200" y="365125"/>
            <a:ext cx="5393361" cy="1325563"/>
          </a:xfrm>
        </p:spPr>
        <p:txBody>
          <a:bodyPr>
            <a:normAutofit/>
          </a:bodyPr>
          <a:lstStyle/>
          <a:p>
            <a:r>
              <a:rPr lang="en-US"/>
              <a:t>Splitting the data and Model Training</a:t>
            </a:r>
          </a:p>
        </p:txBody>
      </p:sp>
      <p:sp>
        <p:nvSpPr>
          <p:cNvPr id="39" name="Freeform: Shape 3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93ABE26-81EF-197F-A469-7C92FD6B72C6}"/>
              </a:ext>
            </a:extLst>
          </p:cNvPr>
          <p:cNvSpPr>
            <a:spLocks noGrp="1"/>
          </p:cNvSpPr>
          <p:nvPr>
            <p:ph idx="1"/>
          </p:nvPr>
        </p:nvSpPr>
        <p:spPr>
          <a:xfrm>
            <a:off x="838200" y="1825625"/>
            <a:ext cx="5393361" cy="4351338"/>
          </a:xfrm>
        </p:spPr>
        <p:txBody>
          <a:bodyPr>
            <a:noAutofit/>
          </a:bodyPr>
          <a:lstStyle/>
          <a:p>
            <a:r>
              <a:rPr lang="en-US" sz="1400" dirty="0"/>
              <a:t>The dataset consists of images which are categorized into 3 classes.</a:t>
            </a:r>
          </a:p>
          <a:p>
            <a:r>
              <a:rPr lang="en-US" sz="1400" dirty="0"/>
              <a:t>The split ratios are as follows:</a:t>
            </a:r>
          </a:p>
          <a:p>
            <a:pPr marL="0" indent="0">
              <a:buNone/>
            </a:pPr>
            <a:r>
              <a:rPr lang="en-US" sz="1400" dirty="0"/>
              <a:t>	Training set</a:t>
            </a:r>
            <a:r>
              <a:rPr lang="en-US" sz="1400"/>
              <a:t>: 7</a:t>
            </a:r>
            <a:r>
              <a:rPr lang="en-US" sz="1400" dirty="0"/>
              <a:t>0</a:t>
            </a:r>
            <a:r>
              <a:rPr lang="en-US" sz="1400"/>
              <a:t>% </a:t>
            </a:r>
            <a:r>
              <a:rPr lang="en-US" sz="1400" dirty="0"/>
              <a:t>of the dataset</a:t>
            </a:r>
          </a:p>
          <a:p>
            <a:pPr marL="0" indent="0">
              <a:buNone/>
            </a:pPr>
            <a:r>
              <a:rPr lang="en-US" sz="1400" dirty="0"/>
              <a:t>	Validation set: 15% of the dataset</a:t>
            </a:r>
          </a:p>
          <a:p>
            <a:pPr marL="0" indent="0">
              <a:buNone/>
            </a:pPr>
            <a:r>
              <a:rPr lang="en-US" sz="1400" dirty="0"/>
              <a:t>	Test set: 15% of the dataset</a:t>
            </a:r>
          </a:p>
          <a:p>
            <a:r>
              <a:rPr lang="en-US" sz="1400" dirty="0"/>
              <a:t>Three deep learning models, CNN, </a:t>
            </a:r>
            <a:r>
              <a:rPr lang="en-US" sz="1400" dirty="0" err="1"/>
              <a:t>ResNet</a:t>
            </a:r>
            <a:r>
              <a:rPr lang="en-US" sz="1400" dirty="0"/>
              <a:t> and VGG are used, which are utilized for plant disease classification.</a:t>
            </a:r>
          </a:p>
          <a:p>
            <a:r>
              <a:rPr lang="en-US" sz="1400" dirty="0"/>
              <a:t>All the models are trained using the training dataset.</a:t>
            </a:r>
          </a:p>
          <a:p>
            <a:r>
              <a:rPr lang="en-US" sz="1400" dirty="0"/>
              <a:t>Training is performed for 25 epochs for each model.</a:t>
            </a:r>
          </a:p>
          <a:p>
            <a:r>
              <a:rPr lang="en-US" sz="1400" dirty="0"/>
              <a:t>The purpose of the validation dataset is to assess the model's performance during training.</a:t>
            </a:r>
          </a:p>
          <a:p>
            <a:r>
              <a:rPr lang="en-US" sz="1400" dirty="0"/>
              <a:t>The models are validated on the validation dataset at the end of each epoch.</a:t>
            </a:r>
          </a:p>
          <a:p>
            <a:r>
              <a:rPr lang="en-US" sz="1400" dirty="0"/>
              <a:t>Losses and accuracies of both the training and validation sets are computed and monitored.</a:t>
            </a:r>
          </a:p>
          <a:p>
            <a:r>
              <a:rPr lang="en-US" sz="1400" dirty="0"/>
              <a:t>The aim is to observe improvement in model accuracy with each successive epoch.</a:t>
            </a:r>
          </a:p>
        </p:txBody>
      </p:sp>
      <p:sp>
        <p:nvSpPr>
          <p:cNvPr id="41" name="Oval 4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6" descr="Bar chart">
            <a:extLst>
              <a:ext uri="{FF2B5EF4-FFF2-40B4-BE49-F238E27FC236}">
                <a16:creationId xmlns:a16="http://schemas.microsoft.com/office/drawing/2014/main" id="{5FC8796B-71B6-B35E-08D2-A6672C113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3" name="Freeform: Shape 4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5" name="Straight Connector 4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8346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529FD1-1A4D-8534-0305-64F210DDA7EA}"/>
              </a:ext>
            </a:extLst>
          </p:cNvPr>
          <p:cNvSpPr>
            <a:spLocks noGrp="1"/>
          </p:cNvSpPr>
          <p:nvPr>
            <p:ph type="title"/>
          </p:nvPr>
        </p:nvSpPr>
        <p:spPr>
          <a:xfrm>
            <a:off x="5526156" y="365125"/>
            <a:ext cx="5827643" cy="1433433"/>
          </a:xfrm>
        </p:spPr>
        <p:txBody>
          <a:bodyPr anchor="b">
            <a:normAutofit/>
          </a:bodyPr>
          <a:lstStyle/>
          <a:p>
            <a:r>
              <a:rPr lang="en-US" b="1" dirty="0"/>
              <a:t>Accuracy of Models on Test Dataset</a:t>
            </a:r>
          </a:p>
        </p:txBody>
      </p:sp>
      <p:pic>
        <p:nvPicPr>
          <p:cNvPr id="5" name="Picture 4" descr="Cubes connected with a red line">
            <a:extLst>
              <a:ext uri="{FF2B5EF4-FFF2-40B4-BE49-F238E27FC236}">
                <a16:creationId xmlns:a16="http://schemas.microsoft.com/office/drawing/2014/main" id="{02F26501-436A-4931-6455-1BA1313D4A28}"/>
              </a:ext>
            </a:extLst>
          </p:cNvPr>
          <p:cNvPicPr>
            <a:picLocks noChangeAspect="1"/>
          </p:cNvPicPr>
          <p:nvPr/>
        </p:nvPicPr>
        <p:blipFill>
          <a:blip r:embed="rId2"/>
          <a:stretch>
            <a:fillRect/>
          </a:stretch>
        </p:blipFill>
        <p:spPr>
          <a:xfrm>
            <a:off x="643466" y="2848301"/>
            <a:ext cx="4309533" cy="3318340"/>
          </a:xfrm>
          <a:prstGeom prst="rect">
            <a:avLst/>
          </a:prstGeom>
        </p:spPr>
      </p:pic>
      <p:sp>
        <p:nvSpPr>
          <p:cNvPr id="3" name="Content Placeholder 2">
            <a:extLst>
              <a:ext uri="{FF2B5EF4-FFF2-40B4-BE49-F238E27FC236}">
                <a16:creationId xmlns:a16="http://schemas.microsoft.com/office/drawing/2014/main" id="{7985950A-277C-5087-9BCF-9A08FDDC4B92}"/>
              </a:ext>
            </a:extLst>
          </p:cNvPr>
          <p:cNvSpPr>
            <a:spLocks noGrp="1"/>
          </p:cNvSpPr>
          <p:nvPr>
            <p:ph idx="1"/>
          </p:nvPr>
        </p:nvSpPr>
        <p:spPr>
          <a:xfrm>
            <a:off x="5526156" y="2055813"/>
            <a:ext cx="5827644" cy="4121149"/>
          </a:xfrm>
        </p:spPr>
        <p:txBody>
          <a:bodyPr anchor="t">
            <a:normAutofit fontScale="92500" lnSpcReduction="10000"/>
          </a:bodyPr>
          <a:lstStyle/>
          <a:p>
            <a:r>
              <a:rPr lang="en-US" sz="2000" dirty="0"/>
              <a:t>The three model’s architectures used in the classification of the problem are:</a:t>
            </a:r>
          </a:p>
          <a:p>
            <a:pPr marL="0" indent="0">
              <a:buNone/>
            </a:pPr>
            <a:r>
              <a:rPr lang="en-US" sz="2000" dirty="0"/>
              <a:t>CNN(</a:t>
            </a:r>
            <a:r>
              <a:rPr lang="en-US" sz="2000" dirty="0" err="1"/>
              <a:t>Convolutinal</a:t>
            </a:r>
            <a:r>
              <a:rPr lang="en-US" sz="2000" dirty="0"/>
              <a:t> Neural Network) built by 15 layers</a:t>
            </a:r>
          </a:p>
          <a:p>
            <a:pPr marL="0" indent="0">
              <a:buNone/>
            </a:pPr>
            <a:r>
              <a:rPr lang="en-US" sz="2000" dirty="0"/>
              <a:t>RESNET(Residual Network) built by 33 layers</a:t>
            </a:r>
          </a:p>
          <a:p>
            <a:pPr marL="0" indent="0">
              <a:buNone/>
            </a:pPr>
            <a:r>
              <a:rPr lang="en-US" sz="2000" dirty="0"/>
              <a:t>VGG (Visual Geometry Group) built by 26 layers</a:t>
            </a:r>
          </a:p>
          <a:p>
            <a:r>
              <a:rPr lang="en-US" sz="2000" dirty="0"/>
              <a:t>The accuracy and the losses of all the models on the test data are:</a:t>
            </a:r>
          </a:p>
          <a:p>
            <a:pPr marL="0" indent="0">
              <a:buNone/>
            </a:pPr>
            <a:r>
              <a:rPr lang="en-US" sz="2000" dirty="0"/>
              <a:t>CNN loss for the test data is 0.1234 and the accuracy is 0.9545</a:t>
            </a:r>
          </a:p>
          <a:p>
            <a:pPr marL="0" indent="0">
              <a:buNone/>
            </a:pPr>
            <a:r>
              <a:rPr lang="en-US" sz="2000" dirty="0"/>
              <a:t>RESNET loss for the test data is 0.0668 and the accuracy is 0.9773</a:t>
            </a:r>
          </a:p>
          <a:p>
            <a:pPr marL="0" indent="0">
              <a:buNone/>
            </a:pPr>
            <a:r>
              <a:rPr lang="en-US" sz="2000" dirty="0"/>
              <a:t>VGG loss for the test data is 0.8653 and the accuracy is 0.4233</a:t>
            </a:r>
          </a:p>
        </p:txBody>
      </p:sp>
    </p:spTree>
    <p:extLst>
      <p:ext uri="{BB962C8B-B14F-4D97-AF65-F5344CB8AC3E}">
        <p14:creationId xmlns:p14="http://schemas.microsoft.com/office/powerpoint/2010/main" val="2813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DF40-D472-DA06-3568-AD734F0BAF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Training and Validation Accuracy and Loss of CNN</a:t>
            </a:r>
          </a:p>
        </p:txBody>
      </p:sp>
      <p:pic>
        <p:nvPicPr>
          <p:cNvPr id="5" name="Content Placeholder 4">
            <a:extLst>
              <a:ext uri="{FF2B5EF4-FFF2-40B4-BE49-F238E27FC236}">
                <a16:creationId xmlns:a16="http://schemas.microsoft.com/office/drawing/2014/main" id="{8EAD1B37-550A-A5DC-2803-D041DA738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7415" y="1675227"/>
            <a:ext cx="8877169" cy="4394199"/>
          </a:xfrm>
          <a:prstGeom prst="rect">
            <a:avLst/>
          </a:prstGeom>
        </p:spPr>
      </p:pic>
    </p:spTree>
    <p:extLst>
      <p:ext uri="{BB962C8B-B14F-4D97-AF65-F5344CB8AC3E}">
        <p14:creationId xmlns:p14="http://schemas.microsoft.com/office/powerpoint/2010/main" val="175315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C97AF2-25BF-53D0-BE28-8F7C57E473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Training and Validation Accuracy and Loss of RESNET</a:t>
            </a:r>
          </a:p>
        </p:txBody>
      </p:sp>
      <p:pic>
        <p:nvPicPr>
          <p:cNvPr id="5" name="Content Placeholder 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4997759D-8FD5-5D36-2E72-9784FCB662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8643" y="1825625"/>
            <a:ext cx="9074714" cy="4503012"/>
          </a:xfrm>
        </p:spPr>
      </p:pic>
    </p:spTree>
    <p:extLst>
      <p:ext uri="{BB962C8B-B14F-4D97-AF65-F5344CB8AC3E}">
        <p14:creationId xmlns:p14="http://schemas.microsoft.com/office/powerpoint/2010/main" val="113905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C97AF2-25BF-53D0-BE28-8F7C57E473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Training and Validation Accuracy and Loss of VGG</a:t>
            </a:r>
          </a:p>
        </p:txBody>
      </p:sp>
      <p:pic>
        <p:nvPicPr>
          <p:cNvPr id="5" name="Content Placeholder 4" descr="A comparison of a graph&#10;&#10;Description automatically generated">
            <a:extLst>
              <a:ext uri="{FF2B5EF4-FFF2-40B4-BE49-F238E27FC236}">
                <a16:creationId xmlns:a16="http://schemas.microsoft.com/office/drawing/2014/main" id="{1F343A70-4E65-6AE8-21C1-7FAB969215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473" y="1825625"/>
            <a:ext cx="8844765" cy="4388908"/>
          </a:xfrm>
        </p:spPr>
      </p:pic>
    </p:spTree>
    <p:extLst>
      <p:ext uri="{BB962C8B-B14F-4D97-AF65-F5344CB8AC3E}">
        <p14:creationId xmlns:p14="http://schemas.microsoft.com/office/powerpoint/2010/main" val="388533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7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9F4C4-7F86-E54F-DB02-0B3CDE16CAC4}"/>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a:solidFill>
                  <a:srgbClr val="FFFFFF"/>
                </a:solidFill>
                <a:latin typeface="+mj-lt"/>
                <a:ea typeface="+mj-ea"/>
                <a:cs typeface="+mj-cs"/>
              </a:rPr>
              <a:t>Predictions of the CNN Model on the test dataset </a:t>
            </a:r>
          </a:p>
        </p:txBody>
      </p:sp>
      <p:pic>
        <p:nvPicPr>
          <p:cNvPr id="5" name="Content Placeholder 4" descr="A collage of green leaves&#10;&#10;Description automatically generated">
            <a:extLst>
              <a:ext uri="{FF2B5EF4-FFF2-40B4-BE49-F238E27FC236}">
                <a16:creationId xmlns:a16="http://schemas.microsoft.com/office/drawing/2014/main" id="{70CF98C2-B61D-0398-EDC5-851ED2779E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5183" y="-8203"/>
            <a:ext cx="6484775" cy="6808163"/>
          </a:xfrm>
          <a:prstGeom prst="rect">
            <a:avLst/>
          </a:prstGeom>
        </p:spPr>
      </p:pic>
    </p:spTree>
    <p:extLst>
      <p:ext uri="{BB962C8B-B14F-4D97-AF65-F5344CB8AC3E}">
        <p14:creationId xmlns:p14="http://schemas.microsoft.com/office/powerpoint/2010/main" val="3906785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780</Words>
  <Application>Microsoft Office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PLANT DISEASE CLASSIFICATION</vt:lpstr>
      <vt:lpstr>Problem Statement</vt:lpstr>
      <vt:lpstr>Data Set overview</vt:lpstr>
      <vt:lpstr>Splitting the data and Model Training</vt:lpstr>
      <vt:lpstr>Accuracy of Models on Test Dataset</vt:lpstr>
      <vt:lpstr>Training and Validation Accuracy and Loss of CNN</vt:lpstr>
      <vt:lpstr>Training and Validation Accuracy and Loss of RESNET</vt:lpstr>
      <vt:lpstr>Training and Validation Accuracy and Loss of VGG</vt:lpstr>
      <vt:lpstr>Predictions of the CNN Model on the test dataset </vt:lpstr>
      <vt:lpstr>Predictions of the RESNET Model on the test dataset  </vt:lpstr>
      <vt:lpstr>Predictions of the VGG Model on the test dataset  </vt:lpstr>
      <vt:lpstr>Conclusions and Results</vt:lpstr>
      <vt:lpstr>Future Goals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classification</dc:title>
  <dc:creator>PAVANKANTH KATTIKAM</dc:creator>
  <cp:lastModifiedBy>Sai Ruthvik Anantapalli</cp:lastModifiedBy>
  <cp:revision>31</cp:revision>
  <dcterms:created xsi:type="dcterms:W3CDTF">2023-08-01T23:08:41Z</dcterms:created>
  <dcterms:modified xsi:type="dcterms:W3CDTF">2023-12-11T23:13:05Z</dcterms:modified>
</cp:coreProperties>
</file>